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3"/>
  </p:notesMasterIdLst>
  <p:handoutMasterIdLst>
    <p:handoutMasterId r:id="rId14"/>
  </p:handoutMasterIdLst>
  <p:sldIdLst>
    <p:sldId id="256" r:id="rId5"/>
    <p:sldId id="415" r:id="rId6"/>
    <p:sldId id="417" r:id="rId7"/>
    <p:sldId id="421" r:id="rId8"/>
    <p:sldId id="419" r:id="rId9"/>
    <p:sldId id="423" r:id="rId10"/>
    <p:sldId id="424" r:id="rId11"/>
    <p:sldId id="29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5D5"/>
    <a:srgbClr val="0C255B"/>
    <a:srgbClr val="E77324"/>
    <a:srgbClr val="3B678F"/>
    <a:srgbClr val="62569E"/>
    <a:srgbClr val="5C6274"/>
    <a:srgbClr val="306D74"/>
    <a:srgbClr val="1D63A5"/>
    <a:srgbClr val="0096AB"/>
    <a:srgbClr val="1E3A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7" autoAdjust="0"/>
    <p:restoredTop sz="94661"/>
  </p:normalViewPr>
  <p:slideViewPr>
    <p:cSldViewPr snapToGrid="0" snapToObjects="1">
      <p:cViewPr varScale="1">
        <p:scale>
          <a:sx n="100" d="100"/>
          <a:sy n="100" d="100"/>
        </p:scale>
        <p:origin x="192" y="55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76" d="100"/>
          <a:sy n="76" d="100"/>
        </p:scale>
        <p:origin x="3312"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C5467F-F90D-D049-A0FE-10360A28605C}" type="datetimeFigureOut">
              <a:rPr lang="en-US" smtClean="0"/>
              <a:t>11/9/21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6EB2FE-F0C8-9445-9355-171A2613BDE5}" type="slidenum">
              <a:rPr lang="en-US" smtClean="0"/>
              <a:t>‹#›</a:t>
            </a:fld>
            <a:endParaRPr lang="en-US"/>
          </a:p>
        </p:txBody>
      </p:sp>
    </p:spTree>
    <p:extLst>
      <p:ext uri="{BB962C8B-B14F-4D97-AF65-F5344CB8AC3E}">
        <p14:creationId xmlns:p14="http://schemas.microsoft.com/office/powerpoint/2010/main" val="3641000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FF5EC1-D990-4A47-8B95-D66942DEA2CC}" type="datetimeFigureOut">
              <a:rPr lang="en-US" smtClean="0"/>
              <a:t>11/9/21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4002F8-A8DD-5148-A17E-870779EE40ED}" type="slidenum">
              <a:rPr lang="en-US" smtClean="0"/>
              <a:t>‹#›</a:t>
            </a:fld>
            <a:endParaRPr lang="en-US"/>
          </a:p>
        </p:txBody>
      </p:sp>
    </p:spTree>
    <p:extLst>
      <p:ext uri="{BB962C8B-B14F-4D97-AF65-F5344CB8AC3E}">
        <p14:creationId xmlns:p14="http://schemas.microsoft.com/office/powerpoint/2010/main" val="456819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56dc7404fb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56dc7404f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724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56dc7404fb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56dc7404f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1228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56dc7404fb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56dc7404f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063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56dc7404fb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56dc7404f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148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56dc7404fb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56dc7404f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683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56dc7404fb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56dc7404f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76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23608" y="3330419"/>
            <a:ext cx="7388860" cy="3154441"/>
          </a:xfrm>
          <a:prstGeom prst="rect">
            <a:avLst/>
          </a:prstGeom>
        </p:spPr>
        <p:txBody>
          <a:bodyPr>
            <a:normAutofit/>
          </a:bodyPr>
          <a:lstStyle/>
          <a:p>
            <a:endParaRPr lang="en-US" dirty="0"/>
          </a:p>
        </p:txBody>
      </p:sp>
    </p:spTree>
    <p:extLst>
      <p:ext uri="{BB962C8B-B14F-4D97-AF65-F5344CB8AC3E}">
        <p14:creationId xmlns:p14="http://schemas.microsoft.com/office/powerpoint/2010/main" val="22690108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2317" y="202294"/>
            <a:ext cx="11783075" cy="6472266"/>
          </a:xfrm>
          <a:prstGeom prst="rect">
            <a:avLst/>
          </a:prstGeom>
        </p:spPr>
      </p:pic>
      <p:sp>
        <p:nvSpPr>
          <p:cNvPr id="2" name="Title 1"/>
          <p:cNvSpPr>
            <a:spLocks noGrp="1"/>
          </p:cNvSpPr>
          <p:nvPr>
            <p:ph type="title" hasCustomPrompt="1"/>
          </p:nvPr>
        </p:nvSpPr>
        <p:spPr>
          <a:xfrm>
            <a:off x="542193" y="728541"/>
            <a:ext cx="11107615" cy="1325563"/>
          </a:xfrm>
          <a:prstGeom prst="rect">
            <a:avLst/>
          </a:prstGeom>
        </p:spPr>
        <p:txBody>
          <a:bodyPr/>
          <a:lstStyle>
            <a:lvl1pPr algn="ctr">
              <a:lnSpc>
                <a:spcPct val="100000"/>
              </a:lnSpc>
              <a:defRPr sz="5400" b="1" spc="300" baseline="0">
                <a:solidFill>
                  <a:schemeClr val="bg1"/>
                </a:solidFill>
                <a:latin typeface="+mn-lt"/>
              </a:defRPr>
            </a:lvl1pPr>
          </a:lstStyle>
          <a:p>
            <a:r>
              <a:rPr lang="en-US" dirty="0"/>
              <a:t>PRESENTATION TITLE: ARIAL BOLD, 46-54 PT, WHITE</a:t>
            </a:r>
          </a:p>
        </p:txBody>
      </p:sp>
      <p:sp>
        <p:nvSpPr>
          <p:cNvPr id="7" name="Text Placeholder 6"/>
          <p:cNvSpPr>
            <a:spLocks noGrp="1"/>
          </p:cNvSpPr>
          <p:nvPr>
            <p:ph type="body" sz="quarter" idx="10" hasCustomPrompt="1"/>
          </p:nvPr>
        </p:nvSpPr>
        <p:spPr>
          <a:xfrm>
            <a:off x="537328" y="2520828"/>
            <a:ext cx="11133056" cy="773112"/>
          </a:xfrm>
          <a:prstGeom prst="rect">
            <a:avLst/>
          </a:prstGeom>
        </p:spPr>
        <p:txBody>
          <a:bodyPr lIns="0" rIns="0" anchor="ctr">
            <a:normAutofit/>
          </a:bodyPr>
          <a:lstStyle>
            <a:lvl1pPr marL="0" indent="0" algn="ctr">
              <a:buNone/>
              <a:defRPr lang="en-US" b="0" i="0" baseline="0" dirty="0">
                <a:solidFill>
                  <a:schemeClr val="bg1"/>
                </a:solidFill>
                <a:latin typeface="+mj-lt"/>
                <a:ea typeface="Times New Roman" charset="0"/>
                <a:cs typeface="Times New Roman" charset="0"/>
              </a:defRPr>
            </a:lvl1pPr>
          </a:lstStyle>
          <a:p>
            <a:pPr marR="0" lvl="0" fontAlgn="auto">
              <a:spcAft>
                <a:spcPts val="0"/>
              </a:spcAft>
              <a:buClrTx/>
              <a:buSzTx/>
              <a:tabLst/>
            </a:pPr>
            <a:r>
              <a:rPr lang="en-US" dirty="0"/>
              <a:t>Presentation Subtitle: Times New Roman, 28pt, White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4913" y="5571526"/>
            <a:ext cx="3942174" cy="890931"/>
          </a:xfrm>
          <a:prstGeom prst="rect">
            <a:avLst/>
          </a:prstGeom>
        </p:spPr>
      </p:pic>
    </p:spTree>
    <p:extLst>
      <p:ext uri="{BB962C8B-B14F-4D97-AF65-F5344CB8AC3E}">
        <p14:creationId xmlns:p14="http://schemas.microsoft.com/office/powerpoint/2010/main" val="1660017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1C9F5C-6466-4BC1-99DE-1AF5254E84D9}"/>
              </a:ext>
            </a:extLst>
          </p:cNvPr>
          <p:cNvSpPr/>
          <p:nvPr userDrawn="1"/>
        </p:nvSpPr>
        <p:spPr>
          <a:xfrm>
            <a:off x="195072" y="192024"/>
            <a:ext cx="11801856" cy="6473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4">
            <a:extLst>
              <a:ext uri="{FF2B5EF4-FFF2-40B4-BE49-F238E27FC236}">
                <a16:creationId xmlns:a16="http://schemas.microsoft.com/office/drawing/2014/main" id="{54CB14E7-1FC0-4AFF-BE8E-7600923BE721}"/>
              </a:ext>
            </a:extLst>
          </p:cNvPr>
          <p:cNvSpPr>
            <a:spLocks noGrp="1"/>
          </p:cNvSpPr>
          <p:nvPr>
            <p:ph type="pic" sz="quarter" idx="13"/>
          </p:nvPr>
        </p:nvSpPr>
        <p:spPr>
          <a:xfrm>
            <a:off x="195263" y="192088"/>
            <a:ext cx="11801475" cy="6473825"/>
          </a:xfrm>
          <a:prstGeom prst="rect">
            <a:avLst/>
          </a:prstGeom>
        </p:spPr>
        <p:txBody>
          <a:bodyPr anchor="ctr"/>
          <a:lstStyle>
            <a:lvl1pPr marL="0" indent="0" algn="ctr">
              <a:buNone/>
              <a:defRPr b="1">
                <a:solidFill>
                  <a:schemeClr val="accent2"/>
                </a:solidFill>
              </a:defRPr>
            </a:lvl1pPr>
          </a:lstStyle>
          <a:p>
            <a:endParaRPr lang="en-US" dirty="0"/>
          </a:p>
        </p:txBody>
      </p:sp>
      <p:sp>
        <p:nvSpPr>
          <p:cNvPr id="2" name="Title 1"/>
          <p:cNvSpPr>
            <a:spLocks noGrp="1"/>
          </p:cNvSpPr>
          <p:nvPr>
            <p:ph type="title" hasCustomPrompt="1"/>
          </p:nvPr>
        </p:nvSpPr>
        <p:spPr>
          <a:xfrm>
            <a:off x="480280" y="2173015"/>
            <a:ext cx="11254520" cy="4095810"/>
          </a:xfrm>
          <a:prstGeom prst="rect">
            <a:avLst/>
          </a:prstGeom>
        </p:spPr>
        <p:txBody>
          <a:bodyPr lIns="0" rIns="0"/>
          <a:lstStyle>
            <a:lvl1pPr algn="l">
              <a:lnSpc>
                <a:spcPct val="100000"/>
              </a:lnSpc>
              <a:defRPr sz="3600" b="1" spc="300" baseline="0">
                <a:solidFill>
                  <a:schemeClr val="bg1"/>
                </a:solidFill>
                <a:latin typeface="+mn-lt"/>
              </a:defRPr>
            </a:lvl1pPr>
          </a:lstStyle>
          <a:p>
            <a:r>
              <a:rPr lang="en-US" dirty="0"/>
              <a:t>SECTION DIVIDER: ARIAL BOLD 36PT, WHITE, “LOOSE” TRACKING</a:t>
            </a:r>
          </a:p>
        </p:txBody>
      </p:sp>
      <p:sp>
        <p:nvSpPr>
          <p:cNvPr id="6" name="Text Placeholder 14">
            <a:extLst>
              <a:ext uri="{FF2B5EF4-FFF2-40B4-BE49-F238E27FC236}">
                <a16:creationId xmlns:a16="http://schemas.microsoft.com/office/drawing/2014/main" id="{2EB127C8-06AA-469B-9A91-2E0C5901404F}"/>
              </a:ext>
            </a:extLst>
          </p:cNvPr>
          <p:cNvSpPr>
            <a:spLocks noGrp="1"/>
          </p:cNvSpPr>
          <p:nvPr>
            <p:ph type="body" sz="quarter" idx="12" hasCustomPrompt="1"/>
          </p:nvPr>
        </p:nvSpPr>
        <p:spPr>
          <a:xfrm>
            <a:off x="480280" y="318031"/>
            <a:ext cx="11254520" cy="317500"/>
          </a:xfrm>
          <a:prstGeom prst="rect">
            <a:avLst/>
          </a:prstGeom>
        </p:spPr>
        <p:txBody>
          <a:bodyPr lIns="0" rIns="0"/>
          <a:lstStyle>
            <a:lvl1pPr marL="0" indent="0">
              <a:lnSpc>
                <a:spcPct val="100000"/>
              </a:lnSpc>
              <a:buNone/>
              <a:defRPr sz="1600" b="1" i="0" spc="300" baseline="0">
                <a:solidFill>
                  <a:schemeClr val="bg1"/>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r>
              <a:rPr lang="en-US" dirty="0"/>
              <a:t>HEADER: ARIAL BOLD 16PT, WHITE, “LOOSE” TRACKING</a:t>
            </a:r>
          </a:p>
        </p:txBody>
      </p:sp>
    </p:spTree>
    <p:extLst>
      <p:ext uri="{BB962C8B-B14F-4D97-AF65-F5344CB8AC3E}">
        <p14:creationId xmlns:p14="http://schemas.microsoft.com/office/powerpoint/2010/main" val="67848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16130B4-0E85-49C2-B0EF-F1CC6D72F275}"/>
              </a:ext>
            </a:extLst>
          </p:cNvPr>
          <p:cNvSpPr>
            <a:spLocks noGrp="1"/>
          </p:cNvSpPr>
          <p:nvPr>
            <p:ph type="title" hasCustomPrompt="1"/>
          </p:nvPr>
        </p:nvSpPr>
        <p:spPr>
          <a:xfrm>
            <a:off x="480280" y="756242"/>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
        <p:nvSpPr>
          <p:cNvPr id="8" name="Text Placeholder 7">
            <a:extLst>
              <a:ext uri="{FF2B5EF4-FFF2-40B4-BE49-F238E27FC236}">
                <a16:creationId xmlns:a16="http://schemas.microsoft.com/office/drawing/2014/main" id="{E1026424-6AE4-4846-8493-57DCD0AA7C52}"/>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
        <p:nvSpPr>
          <p:cNvPr id="4" name="Text Placeholder 14">
            <a:extLst>
              <a:ext uri="{FF2B5EF4-FFF2-40B4-BE49-F238E27FC236}">
                <a16:creationId xmlns:a16="http://schemas.microsoft.com/office/drawing/2014/main" id="{E0DB139C-3451-49F8-AC71-67D0F7D7FCFB}"/>
              </a:ext>
            </a:extLst>
          </p:cNvPr>
          <p:cNvSpPr>
            <a:spLocks noGrp="1"/>
          </p:cNvSpPr>
          <p:nvPr>
            <p:ph type="body" sz="quarter" idx="12"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Tree>
    <p:extLst>
      <p:ext uri="{BB962C8B-B14F-4D97-AF65-F5344CB8AC3E}">
        <p14:creationId xmlns:p14="http://schemas.microsoft.com/office/powerpoint/2010/main" val="1041311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933D1278-64F5-4E23-896A-3AE24CBD37FF}"/>
              </a:ext>
            </a:extLst>
          </p:cNvPr>
          <p:cNvSpPr>
            <a:spLocks noGrp="1"/>
          </p:cNvSpPr>
          <p:nvPr>
            <p:ph type="body" sz="quarter" idx="13" hasCustomPrompt="1"/>
          </p:nvPr>
        </p:nvSpPr>
        <p:spPr>
          <a:xfrm>
            <a:off x="480280" y="2003038"/>
            <a:ext cx="11242614" cy="3753328"/>
          </a:xfrm>
          <a:prstGeom prst="rect">
            <a:avLst/>
          </a:prstGeom>
        </p:spPr>
        <p:txBody>
          <a:bodyPr lIns="0" rIns="0">
            <a:noAutofit/>
          </a:bodyPr>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4pPr>
            <a:lvl5pPr marL="1371600" indent="-283464">
              <a:lnSpc>
                <a:spcPct val="100000"/>
              </a:lnSpc>
              <a:spcBef>
                <a:spcPts val="0"/>
              </a:spcBef>
              <a:spcAft>
                <a:spcPts val="1000"/>
              </a:spcAft>
              <a:buClr>
                <a:schemeClr val="accent1"/>
              </a:buClr>
              <a:defRPr sz="180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65FE5C0E-6933-4FF9-9518-8B64E5F95CE2}"/>
              </a:ext>
            </a:extLst>
          </p:cNvPr>
          <p:cNvSpPr>
            <a:spLocks noGrp="1"/>
          </p:cNvSpPr>
          <p:nvPr>
            <p:ph type="title" hasCustomPrompt="1"/>
          </p:nvPr>
        </p:nvSpPr>
        <p:spPr>
          <a:xfrm>
            <a:off x="480280" y="756112"/>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
        <p:nvSpPr>
          <p:cNvPr id="9" name="Text Placeholder 14">
            <a:extLst>
              <a:ext uri="{FF2B5EF4-FFF2-40B4-BE49-F238E27FC236}">
                <a16:creationId xmlns:a16="http://schemas.microsoft.com/office/drawing/2014/main" id="{37284D4E-32F8-4E6E-9A6F-0B6D45D0C8BC}"/>
              </a:ext>
            </a:extLst>
          </p:cNvPr>
          <p:cNvSpPr>
            <a:spLocks noGrp="1"/>
          </p:cNvSpPr>
          <p:nvPr>
            <p:ph type="body" sz="quarter" idx="12"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8" name="Text Placeholder 7">
            <a:extLst>
              <a:ext uri="{FF2B5EF4-FFF2-40B4-BE49-F238E27FC236}">
                <a16:creationId xmlns:a16="http://schemas.microsoft.com/office/drawing/2014/main" id="{9E4A5276-7716-49F9-ACC4-15F6C26B0DAC}"/>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2314712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220AEC1-8B39-494A-8EF9-A08FACB7B381}"/>
              </a:ext>
            </a:extLst>
          </p:cNvPr>
          <p:cNvSpPr>
            <a:spLocks noGrp="1"/>
          </p:cNvSpPr>
          <p:nvPr>
            <p:ph sz="quarter" idx="15" hasCustomPrompt="1"/>
          </p:nvPr>
        </p:nvSpPr>
        <p:spPr>
          <a:xfrm>
            <a:off x="480280" y="2003298"/>
            <a:ext cx="11242614" cy="3753068"/>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4pPr>
            <a:lvl5pPr marL="1371600" indent="-283464">
              <a:lnSpc>
                <a:spcPct val="100000"/>
              </a:lnSpc>
              <a:spcBef>
                <a:spcPts val="0"/>
              </a:spcBef>
              <a:spcAft>
                <a:spcPts val="1000"/>
              </a:spcAft>
              <a:buClr>
                <a:schemeClr val="accent1"/>
              </a:buClr>
              <a:defRPr sz="180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65FE5C0E-6933-4FF9-9518-8B64E5F95CE2}"/>
              </a:ext>
            </a:extLst>
          </p:cNvPr>
          <p:cNvSpPr>
            <a:spLocks noGrp="1"/>
          </p:cNvSpPr>
          <p:nvPr>
            <p:ph type="title" hasCustomPrompt="1"/>
          </p:nvPr>
        </p:nvSpPr>
        <p:spPr>
          <a:xfrm>
            <a:off x="480280" y="756242"/>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
        <p:nvSpPr>
          <p:cNvPr id="6" name="Text Placeholder 14">
            <a:extLst>
              <a:ext uri="{FF2B5EF4-FFF2-40B4-BE49-F238E27FC236}">
                <a16:creationId xmlns:a16="http://schemas.microsoft.com/office/drawing/2014/main" id="{8057A777-2F37-4D55-91A7-B5569C885393}"/>
              </a:ext>
            </a:extLst>
          </p:cNvPr>
          <p:cNvSpPr>
            <a:spLocks noGrp="1"/>
          </p:cNvSpPr>
          <p:nvPr>
            <p:ph type="body" sz="quarter" idx="16"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8" name="Text Placeholder 7">
            <a:extLst>
              <a:ext uri="{FF2B5EF4-FFF2-40B4-BE49-F238E27FC236}">
                <a16:creationId xmlns:a16="http://schemas.microsoft.com/office/drawing/2014/main" id="{B6EBAFFB-F4E6-443D-907D-5E14D4F4B7A1}"/>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2350568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Content Slide">
    <p:spTree>
      <p:nvGrpSpPr>
        <p:cNvPr id="1" name=""/>
        <p:cNvGrpSpPr/>
        <p:nvPr/>
      </p:nvGrpSpPr>
      <p:grpSpPr>
        <a:xfrm>
          <a:off x="0" y="0"/>
          <a:ext cx="0" cy="0"/>
          <a:chOff x="0" y="0"/>
          <a:chExt cx="0" cy="0"/>
        </a:xfrm>
      </p:grpSpPr>
      <p:sp>
        <p:nvSpPr>
          <p:cNvPr id="12" name="Content Placeholder 10">
            <a:extLst>
              <a:ext uri="{FF2B5EF4-FFF2-40B4-BE49-F238E27FC236}">
                <a16:creationId xmlns:a16="http://schemas.microsoft.com/office/drawing/2014/main" id="{63569A89-403C-42D7-9481-E8158B8E076B}"/>
              </a:ext>
            </a:extLst>
          </p:cNvPr>
          <p:cNvSpPr>
            <a:spLocks noGrp="1"/>
          </p:cNvSpPr>
          <p:nvPr>
            <p:ph sz="quarter" idx="18" hasCustomPrompt="1"/>
          </p:nvPr>
        </p:nvSpPr>
        <p:spPr>
          <a:xfrm>
            <a:off x="6220968" y="2003298"/>
            <a:ext cx="5501926" cy="3753068"/>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4pPr>
            <a:lvl5pPr marL="1371600" indent="-283464">
              <a:lnSpc>
                <a:spcPct val="100000"/>
              </a:lnSpc>
              <a:spcBef>
                <a:spcPts val="0"/>
              </a:spcBef>
              <a:spcAft>
                <a:spcPts val="1000"/>
              </a:spcAft>
              <a:buClr>
                <a:schemeClr val="accent1"/>
              </a:buClr>
              <a:defRPr sz="180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0">
            <a:extLst>
              <a:ext uri="{FF2B5EF4-FFF2-40B4-BE49-F238E27FC236}">
                <a16:creationId xmlns:a16="http://schemas.microsoft.com/office/drawing/2014/main" id="{966F03A4-8E23-44E1-9014-B190D1900662}"/>
              </a:ext>
            </a:extLst>
          </p:cNvPr>
          <p:cNvSpPr>
            <a:spLocks noGrp="1"/>
          </p:cNvSpPr>
          <p:nvPr>
            <p:ph sz="quarter" idx="19" hasCustomPrompt="1"/>
          </p:nvPr>
        </p:nvSpPr>
        <p:spPr>
          <a:xfrm>
            <a:off x="467868" y="2003298"/>
            <a:ext cx="5501926" cy="3753068"/>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4pPr>
            <a:lvl5pPr marL="1371600" indent="-283464">
              <a:lnSpc>
                <a:spcPct val="100000"/>
              </a:lnSpc>
              <a:spcBef>
                <a:spcPts val="0"/>
              </a:spcBef>
              <a:spcAft>
                <a:spcPts val="1000"/>
              </a:spcAft>
              <a:buClr>
                <a:schemeClr val="accent1"/>
              </a:buClr>
              <a:defRPr sz="180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300C4B30-443C-4EEB-8E63-2A591FF6C100}"/>
              </a:ext>
            </a:extLst>
          </p:cNvPr>
          <p:cNvSpPr>
            <a:spLocks noGrp="1"/>
          </p:cNvSpPr>
          <p:nvPr>
            <p:ph type="title" hasCustomPrompt="1"/>
          </p:nvPr>
        </p:nvSpPr>
        <p:spPr>
          <a:xfrm>
            <a:off x="480280" y="756242"/>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
        <p:nvSpPr>
          <p:cNvPr id="8" name="Text Placeholder 14">
            <a:extLst>
              <a:ext uri="{FF2B5EF4-FFF2-40B4-BE49-F238E27FC236}">
                <a16:creationId xmlns:a16="http://schemas.microsoft.com/office/drawing/2014/main" id="{F11DFA87-6C9F-4AEB-9BB5-9A376D52B08A}"/>
              </a:ext>
            </a:extLst>
          </p:cNvPr>
          <p:cNvSpPr>
            <a:spLocks noGrp="1"/>
          </p:cNvSpPr>
          <p:nvPr>
            <p:ph type="body" sz="quarter" idx="20"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9" name="Text Placeholder 7">
            <a:extLst>
              <a:ext uri="{FF2B5EF4-FFF2-40B4-BE49-F238E27FC236}">
                <a16:creationId xmlns:a16="http://schemas.microsoft.com/office/drawing/2014/main" id="{5B2E4D57-7C9C-46BA-A428-879B4C74AAE6}"/>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2193887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Slide (Content + Header)">
    <p:spTree>
      <p:nvGrpSpPr>
        <p:cNvPr id="1" name=""/>
        <p:cNvGrpSpPr/>
        <p:nvPr/>
      </p:nvGrpSpPr>
      <p:grpSpPr>
        <a:xfrm>
          <a:off x="0" y="0"/>
          <a:ext cx="0" cy="0"/>
          <a:chOff x="0" y="0"/>
          <a:chExt cx="0" cy="0"/>
        </a:xfrm>
      </p:grpSpPr>
      <p:sp>
        <p:nvSpPr>
          <p:cNvPr id="15" name="Content Placeholder 10">
            <a:extLst>
              <a:ext uri="{FF2B5EF4-FFF2-40B4-BE49-F238E27FC236}">
                <a16:creationId xmlns:a16="http://schemas.microsoft.com/office/drawing/2014/main" id="{3A179824-626C-47F3-B18E-E3C1D9319AA1}"/>
              </a:ext>
            </a:extLst>
          </p:cNvPr>
          <p:cNvSpPr>
            <a:spLocks noGrp="1"/>
          </p:cNvSpPr>
          <p:nvPr>
            <p:ph sz="quarter" idx="18" hasCustomPrompt="1"/>
          </p:nvPr>
        </p:nvSpPr>
        <p:spPr>
          <a:xfrm>
            <a:off x="6220968" y="2750636"/>
            <a:ext cx="5501926" cy="2997021"/>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4pPr>
            <a:lvl5pPr marL="1371600" indent="-283464">
              <a:lnSpc>
                <a:spcPct val="100000"/>
              </a:lnSpc>
              <a:spcBef>
                <a:spcPts val="0"/>
              </a:spcBef>
              <a:spcAft>
                <a:spcPts val="1000"/>
              </a:spcAft>
              <a:buClr>
                <a:schemeClr val="accent1"/>
              </a:buClr>
              <a:defRPr sz="180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0">
            <a:extLst>
              <a:ext uri="{FF2B5EF4-FFF2-40B4-BE49-F238E27FC236}">
                <a16:creationId xmlns:a16="http://schemas.microsoft.com/office/drawing/2014/main" id="{3EC433FB-918D-4379-A606-C14AD0D5D019}"/>
              </a:ext>
            </a:extLst>
          </p:cNvPr>
          <p:cNvSpPr>
            <a:spLocks noGrp="1"/>
          </p:cNvSpPr>
          <p:nvPr>
            <p:ph sz="quarter" idx="19" hasCustomPrompt="1"/>
          </p:nvPr>
        </p:nvSpPr>
        <p:spPr>
          <a:xfrm>
            <a:off x="467868" y="2750636"/>
            <a:ext cx="5501926" cy="2997021"/>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4pPr>
            <a:lvl5pPr marL="1371600" indent="-283464">
              <a:lnSpc>
                <a:spcPct val="100000"/>
              </a:lnSpc>
              <a:spcBef>
                <a:spcPts val="0"/>
              </a:spcBef>
              <a:spcAft>
                <a:spcPts val="1000"/>
              </a:spcAft>
              <a:buClr>
                <a:schemeClr val="accent1"/>
              </a:buClr>
              <a:defRPr sz="180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id="{24998FF8-234B-4726-807C-DC3DEF0929D0}"/>
              </a:ext>
            </a:extLst>
          </p:cNvPr>
          <p:cNvSpPr>
            <a:spLocks noGrp="1"/>
          </p:cNvSpPr>
          <p:nvPr>
            <p:ph type="body" sz="quarter" idx="10" hasCustomPrompt="1"/>
          </p:nvPr>
        </p:nvSpPr>
        <p:spPr>
          <a:xfrm>
            <a:off x="480280" y="2012260"/>
            <a:ext cx="11242614" cy="613185"/>
          </a:xfrm>
          <a:prstGeom prst="rect">
            <a:avLst/>
          </a:prstGeom>
        </p:spPr>
        <p:txBody>
          <a:bodyPr lIns="0" rIns="0" anchor="ctr">
            <a:noAutofit/>
          </a:bodyPr>
          <a:lstStyle>
            <a:lvl1pPr marL="0" indent="0">
              <a:lnSpc>
                <a:spcPct val="100000"/>
              </a:lnSpc>
              <a:spcBef>
                <a:spcPts val="0"/>
              </a:spcBef>
              <a:spcAft>
                <a:spcPts val="1000"/>
              </a:spcAft>
              <a:buClr>
                <a:srgbClr val="E77324"/>
              </a:buClr>
              <a:buNone/>
              <a:defRPr sz="24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sp>
        <p:nvSpPr>
          <p:cNvPr id="12" name="Text Placeholder 14">
            <a:extLst>
              <a:ext uri="{FF2B5EF4-FFF2-40B4-BE49-F238E27FC236}">
                <a16:creationId xmlns:a16="http://schemas.microsoft.com/office/drawing/2014/main" id="{C7526ABF-4929-4AB5-B4B4-0F953C85D93E}"/>
              </a:ext>
            </a:extLst>
          </p:cNvPr>
          <p:cNvSpPr>
            <a:spLocks noGrp="1"/>
          </p:cNvSpPr>
          <p:nvPr>
            <p:ph type="body" sz="quarter" idx="20"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4" name="Text Placeholder 7">
            <a:extLst>
              <a:ext uri="{FF2B5EF4-FFF2-40B4-BE49-F238E27FC236}">
                <a16:creationId xmlns:a16="http://schemas.microsoft.com/office/drawing/2014/main" id="{384A94C5-EE80-43AC-81DD-5ABA2FFC6E3B}"/>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
        <p:nvSpPr>
          <p:cNvPr id="17" name="Title 1">
            <a:extLst>
              <a:ext uri="{FF2B5EF4-FFF2-40B4-BE49-F238E27FC236}">
                <a16:creationId xmlns:a16="http://schemas.microsoft.com/office/drawing/2014/main" id="{B38BBC51-B2F9-4E09-9829-FC75AB2B085B}"/>
              </a:ext>
            </a:extLst>
          </p:cNvPr>
          <p:cNvSpPr>
            <a:spLocks noGrp="1"/>
          </p:cNvSpPr>
          <p:nvPr>
            <p:ph type="title" hasCustomPrompt="1"/>
          </p:nvPr>
        </p:nvSpPr>
        <p:spPr>
          <a:xfrm>
            <a:off x="480280" y="756242"/>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Tree>
    <p:extLst>
      <p:ext uri="{BB962C8B-B14F-4D97-AF65-F5344CB8AC3E}">
        <p14:creationId xmlns:p14="http://schemas.microsoft.com/office/powerpoint/2010/main" val="1614957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s (Content/Text)">
    <p:spTree>
      <p:nvGrpSpPr>
        <p:cNvPr id="1" name=""/>
        <p:cNvGrpSpPr/>
        <p:nvPr/>
      </p:nvGrpSpPr>
      <p:grpSpPr>
        <a:xfrm>
          <a:off x="0" y="0"/>
          <a:ext cx="0" cy="0"/>
          <a:chOff x="0" y="0"/>
          <a:chExt cx="0" cy="0"/>
        </a:xfrm>
      </p:grpSpPr>
      <p:sp>
        <p:nvSpPr>
          <p:cNvPr id="16" name="Content Placeholder 10">
            <a:extLst>
              <a:ext uri="{FF2B5EF4-FFF2-40B4-BE49-F238E27FC236}">
                <a16:creationId xmlns:a16="http://schemas.microsoft.com/office/drawing/2014/main" id="{E1EBB55A-195B-4571-9D99-7EF1A5A0D464}"/>
              </a:ext>
            </a:extLst>
          </p:cNvPr>
          <p:cNvSpPr>
            <a:spLocks noGrp="1"/>
          </p:cNvSpPr>
          <p:nvPr>
            <p:ph sz="quarter" idx="30" hasCustomPrompt="1"/>
          </p:nvPr>
        </p:nvSpPr>
        <p:spPr>
          <a:xfrm>
            <a:off x="8182684" y="2003297"/>
            <a:ext cx="3552116" cy="3753209"/>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7" name="Content Placeholder 10">
            <a:extLst>
              <a:ext uri="{FF2B5EF4-FFF2-40B4-BE49-F238E27FC236}">
                <a16:creationId xmlns:a16="http://schemas.microsoft.com/office/drawing/2014/main" id="{3BD52964-8E05-425B-893F-0B4B3EDD9221}"/>
              </a:ext>
            </a:extLst>
          </p:cNvPr>
          <p:cNvSpPr>
            <a:spLocks noGrp="1"/>
          </p:cNvSpPr>
          <p:nvPr>
            <p:ph sz="quarter" idx="31" hasCustomPrompt="1"/>
          </p:nvPr>
        </p:nvSpPr>
        <p:spPr>
          <a:xfrm>
            <a:off x="4331482" y="2003166"/>
            <a:ext cx="3552116" cy="3753209"/>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8" name="Content Placeholder 10">
            <a:extLst>
              <a:ext uri="{FF2B5EF4-FFF2-40B4-BE49-F238E27FC236}">
                <a16:creationId xmlns:a16="http://schemas.microsoft.com/office/drawing/2014/main" id="{C745C101-F1C9-41D6-8517-E4DC3F30EC9E}"/>
              </a:ext>
            </a:extLst>
          </p:cNvPr>
          <p:cNvSpPr>
            <a:spLocks noGrp="1"/>
          </p:cNvSpPr>
          <p:nvPr>
            <p:ph sz="quarter" idx="32" hasCustomPrompt="1"/>
          </p:nvPr>
        </p:nvSpPr>
        <p:spPr>
          <a:xfrm>
            <a:off x="480280" y="2003298"/>
            <a:ext cx="3552116" cy="3753068"/>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3" name="Title 1">
            <a:extLst>
              <a:ext uri="{FF2B5EF4-FFF2-40B4-BE49-F238E27FC236}">
                <a16:creationId xmlns:a16="http://schemas.microsoft.com/office/drawing/2014/main" id="{530A99F4-489B-4896-A9D3-6BB2474C00F6}"/>
              </a:ext>
            </a:extLst>
          </p:cNvPr>
          <p:cNvSpPr>
            <a:spLocks noGrp="1"/>
          </p:cNvSpPr>
          <p:nvPr>
            <p:ph type="title" hasCustomPrompt="1"/>
          </p:nvPr>
        </p:nvSpPr>
        <p:spPr>
          <a:xfrm>
            <a:off x="480280" y="756242"/>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
        <p:nvSpPr>
          <p:cNvPr id="8" name="Text Placeholder 14">
            <a:extLst>
              <a:ext uri="{FF2B5EF4-FFF2-40B4-BE49-F238E27FC236}">
                <a16:creationId xmlns:a16="http://schemas.microsoft.com/office/drawing/2014/main" id="{7652B886-267F-40F1-B08B-C59CA824194A}"/>
              </a:ext>
            </a:extLst>
          </p:cNvPr>
          <p:cNvSpPr>
            <a:spLocks noGrp="1"/>
          </p:cNvSpPr>
          <p:nvPr>
            <p:ph type="body" sz="quarter" idx="33"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0" name="Text Placeholder 7">
            <a:extLst>
              <a:ext uri="{FF2B5EF4-FFF2-40B4-BE49-F238E27FC236}">
                <a16:creationId xmlns:a16="http://schemas.microsoft.com/office/drawing/2014/main" id="{F3A50B51-887D-4CF5-A402-5AD0973E4E0D}"/>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89149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Header + Content/Text)">
    <p:spTree>
      <p:nvGrpSpPr>
        <p:cNvPr id="1" name=""/>
        <p:cNvGrpSpPr/>
        <p:nvPr/>
      </p:nvGrpSpPr>
      <p:grpSpPr>
        <a:xfrm>
          <a:off x="0" y="0"/>
          <a:ext cx="0" cy="0"/>
          <a:chOff x="0" y="0"/>
          <a:chExt cx="0" cy="0"/>
        </a:xfrm>
      </p:grpSpPr>
      <p:sp>
        <p:nvSpPr>
          <p:cNvPr id="22" name="Content Placeholder 10">
            <a:extLst>
              <a:ext uri="{FF2B5EF4-FFF2-40B4-BE49-F238E27FC236}">
                <a16:creationId xmlns:a16="http://schemas.microsoft.com/office/drawing/2014/main" id="{50FDBB23-0B16-400B-865A-500D923D15CA}"/>
              </a:ext>
            </a:extLst>
          </p:cNvPr>
          <p:cNvSpPr>
            <a:spLocks noGrp="1"/>
          </p:cNvSpPr>
          <p:nvPr>
            <p:ph sz="quarter" idx="30" hasCustomPrompt="1"/>
          </p:nvPr>
        </p:nvSpPr>
        <p:spPr>
          <a:xfrm>
            <a:off x="8182684" y="2737321"/>
            <a:ext cx="3552116" cy="3019175"/>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3" name="Content Placeholder 10">
            <a:extLst>
              <a:ext uri="{FF2B5EF4-FFF2-40B4-BE49-F238E27FC236}">
                <a16:creationId xmlns:a16="http://schemas.microsoft.com/office/drawing/2014/main" id="{8B3FA012-8BC4-46AB-96B6-324E99ECF173}"/>
              </a:ext>
            </a:extLst>
          </p:cNvPr>
          <p:cNvSpPr>
            <a:spLocks noGrp="1"/>
          </p:cNvSpPr>
          <p:nvPr>
            <p:ph sz="quarter" idx="31" hasCustomPrompt="1"/>
          </p:nvPr>
        </p:nvSpPr>
        <p:spPr>
          <a:xfrm>
            <a:off x="4331482" y="2737190"/>
            <a:ext cx="3552116" cy="3019175"/>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4" name="Content Placeholder 10">
            <a:extLst>
              <a:ext uri="{FF2B5EF4-FFF2-40B4-BE49-F238E27FC236}">
                <a16:creationId xmlns:a16="http://schemas.microsoft.com/office/drawing/2014/main" id="{1CAC31AD-562B-49C2-8679-9F08B18239D1}"/>
              </a:ext>
            </a:extLst>
          </p:cNvPr>
          <p:cNvSpPr>
            <a:spLocks noGrp="1"/>
          </p:cNvSpPr>
          <p:nvPr>
            <p:ph sz="quarter" idx="32" hasCustomPrompt="1"/>
          </p:nvPr>
        </p:nvSpPr>
        <p:spPr>
          <a:xfrm>
            <a:off x="480280" y="2737190"/>
            <a:ext cx="3552116" cy="3019175"/>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9" name="Text Placeholder 5">
            <a:extLst>
              <a:ext uri="{FF2B5EF4-FFF2-40B4-BE49-F238E27FC236}">
                <a16:creationId xmlns:a16="http://schemas.microsoft.com/office/drawing/2014/main" id="{05673AF2-4829-4E44-90BE-D70806F546E4}"/>
              </a:ext>
            </a:extLst>
          </p:cNvPr>
          <p:cNvSpPr>
            <a:spLocks noGrp="1"/>
          </p:cNvSpPr>
          <p:nvPr>
            <p:ph type="body" sz="quarter" idx="10" hasCustomPrompt="1"/>
          </p:nvPr>
        </p:nvSpPr>
        <p:spPr>
          <a:xfrm>
            <a:off x="480279" y="2003296"/>
            <a:ext cx="3538728" cy="613185"/>
          </a:xfrm>
          <a:prstGeom prst="rect">
            <a:avLst/>
          </a:prstGeom>
        </p:spPr>
        <p:txBody>
          <a:bodyPr lIns="0" rIns="0" anchor="ct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sp>
        <p:nvSpPr>
          <p:cNvPr id="14" name="Text Placeholder 5">
            <a:extLst>
              <a:ext uri="{FF2B5EF4-FFF2-40B4-BE49-F238E27FC236}">
                <a16:creationId xmlns:a16="http://schemas.microsoft.com/office/drawing/2014/main" id="{BE3D088A-4B53-4576-88B9-95D2A178A8A5}"/>
              </a:ext>
            </a:extLst>
          </p:cNvPr>
          <p:cNvSpPr>
            <a:spLocks noGrp="1"/>
          </p:cNvSpPr>
          <p:nvPr>
            <p:ph type="body" sz="quarter" idx="15" hasCustomPrompt="1"/>
          </p:nvPr>
        </p:nvSpPr>
        <p:spPr>
          <a:xfrm>
            <a:off x="4340620" y="2003296"/>
            <a:ext cx="3538728" cy="613185"/>
          </a:xfrm>
          <a:prstGeom prst="rect">
            <a:avLst/>
          </a:prstGeom>
        </p:spPr>
        <p:txBody>
          <a:bodyPr lIns="0" rIns="0" anchor="ct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sp>
        <p:nvSpPr>
          <p:cNvPr id="16" name="Text Placeholder 5">
            <a:extLst>
              <a:ext uri="{FF2B5EF4-FFF2-40B4-BE49-F238E27FC236}">
                <a16:creationId xmlns:a16="http://schemas.microsoft.com/office/drawing/2014/main" id="{63F0DB93-44C2-47AE-885B-14C8738CBB2E}"/>
              </a:ext>
            </a:extLst>
          </p:cNvPr>
          <p:cNvSpPr>
            <a:spLocks noGrp="1"/>
          </p:cNvSpPr>
          <p:nvPr>
            <p:ph type="body" sz="quarter" idx="17" hasCustomPrompt="1"/>
          </p:nvPr>
        </p:nvSpPr>
        <p:spPr>
          <a:xfrm>
            <a:off x="8207002" y="2003296"/>
            <a:ext cx="3538728" cy="613185"/>
          </a:xfrm>
          <a:prstGeom prst="rect">
            <a:avLst/>
          </a:prstGeom>
        </p:spPr>
        <p:txBody>
          <a:bodyPr lIns="0" rIns="0" anchor="ct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cxnSp>
        <p:nvCxnSpPr>
          <p:cNvPr id="17" name="Straight Connector 16">
            <a:extLst>
              <a:ext uri="{FF2B5EF4-FFF2-40B4-BE49-F238E27FC236}">
                <a16:creationId xmlns:a16="http://schemas.microsoft.com/office/drawing/2014/main" id="{93AE1166-01F3-460B-A317-176D64A8B113}"/>
              </a:ext>
            </a:extLst>
          </p:cNvPr>
          <p:cNvCxnSpPr>
            <a:cxnSpLocks/>
          </p:cNvCxnSpPr>
          <p:nvPr userDrawn="1"/>
        </p:nvCxnSpPr>
        <p:spPr>
          <a:xfrm>
            <a:off x="4174349" y="2003296"/>
            <a:ext cx="0" cy="375320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2B03B12E-F142-4B4E-8293-12FA52B70030}"/>
              </a:ext>
            </a:extLst>
          </p:cNvPr>
          <p:cNvSpPr>
            <a:spLocks noGrp="1"/>
          </p:cNvSpPr>
          <p:nvPr>
            <p:ph type="title" hasCustomPrompt="1"/>
          </p:nvPr>
        </p:nvSpPr>
        <p:spPr>
          <a:xfrm>
            <a:off x="480280" y="756241"/>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
        <p:nvSpPr>
          <p:cNvPr id="13" name="Text Placeholder 14">
            <a:extLst>
              <a:ext uri="{FF2B5EF4-FFF2-40B4-BE49-F238E27FC236}">
                <a16:creationId xmlns:a16="http://schemas.microsoft.com/office/drawing/2014/main" id="{D685F4E5-37A3-4371-A60D-7DAD27B1053D}"/>
              </a:ext>
            </a:extLst>
          </p:cNvPr>
          <p:cNvSpPr>
            <a:spLocks noGrp="1"/>
          </p:cNvSpPr>
          <p:nvPr>
            <p:ph type="body" sz="quarter" idx="18"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cxnSp>
        <p:nvCxnSpPr>
          <p:cNvPr id="20" name="Straight Connector 19">
            <a:extLst>
              <a:ext uri="{FF2B5EF4-FFF2-40B4-BE49-F238E27FC236}">
                <a16:creationId xmlns:a16="http://schemas.microsoft.com/office/drawing/2014/main" id="{CCC998A7-6F33-4483-B388-B7BB5DE989C6}"/>
              </a:ext>
            </a:extLst>
          </p:cNvPr>
          <p:cNvCxnSpPr>
            <a:cxnSpLocks/>
          </p:cNvCxnSpPr>
          <p:nvPr userDrawn="1"/>
        </p:nvCxnSpPr>
        <p:spPr>
          <a:xfrm>
            <a:off x="8029173" y="2003296"/>
            <a:ext cx="0" cy="3753069"/>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9EAC6D86-0732-4AFA-B8A5-D4CD28AF1F4E}"/>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393518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Columns (Content/Text)">
    <p:spTree>
      <p:nvGrpSpPr>
        <p:cNvPr id="1" name=""/>
        <p:cNvGrpSpPr/>
        <p:nvPr/>
      </p:nvGrpSpPr>
      <p:grpSpPr>
        <a:xfrm>
          <a:off x="0" y="0"/>
          <a:ext cx="0" cy="0"/>
          <a:chOff x="0" y="0"/>
          <a:chExt cx="0" cy="0"/>
        </a:xfrm>
      </p:grpSpPr>
      <p:sp>
        <p:nvSpPr>
          <p:cNvPr id="14" name="Content Placeholder 10">
            <a:extLst>
              <a:ext uri="{FF2B5EF4-FFF2-40B4-BE49-F238E27FC236}">
                <a16:creationId xmlns:a16="http://schemas.microsoft.com/office/drawing/2014/main" id="{B82DF080-4D8D-43A7-A4B7-A7B734626E74}"/>
              </a:ext>
            </a:extLst>
          </p:cNvPr>
          <p:cNvSpPr>
            <a:spLocks noGrp="1"/>
          </p:cNvSpPr>
          <p:nvPr>
            <p:ph sz="quarter" idx="32" hasCustomPrompt="1"/>
          </p:nvPr>
        </p:nvSpPr>
        <p:spPr>
          <a:xfrm>
            <a:off x="480280" y="2003300"/>
            <a:ext cx="2531862" cy="3752926"/>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8" name="Content Placeholder 10">
            <a:extLst>
              <a:ext uri="{FF2B5EF4-FFF2-40B4-BE49-F238E27FC236}">
                <a16:creationId xmlns:a16="http://schemas.microsoft.com/office/drawing/2014/main" id="{E22917DF-1FF4-47DE-B5A4-F3E32B66611A}"/>
              </a:ext>
            </a:extLst>
          </p:cNvPr>
          <p:cNvSpPr>
            <a:spLocks noGrp="1"/>
          </p:cNvSpPr>
          <p:nvPr>
            <p:ph sz="quarter" idx="33" hasCustomPrompt="1"/>
          </p:nvPr>
        </p:nvSpPr>
        <p:spPr>
          <a:xfrm>
            <a:off x="3383695" y="2003300"/>
            <a:ext cx="2531862" cy="3752926"/>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9" name="Content Placeholder 10">
            <a:extLst>
              <a:ext uri="{FF2B5EF4-FFF2-40B4-BE49-F238E27FC236}">
                <a16:creationId xmlns:a16="http://schemas.microsoft.com/office/drawing/2014/main" id="{A3491189-B49B-4824-A396-E836974B72B2}"/>
              </a:ext>
            </a:extLst>
          </p:cNvPr>
          <p:cNvSpPr>
            <a:spLocks noGrp="1"/>
          </p:cNvSpPr>
          <p:nvPr>
            <p:ph sz="quarter" idx="34" hasCustomPrompt="1"/>
          </p:nvPr>
        </p:nvSpPr>
        <p:spPr>
          <a:xfrm>
            <a:off x="6287110" y="2003286"/>
            <a:ext cx="2531862" cy="3752941"/>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0" name="Text Placeholder 5">
            <a:extLst>
              <a:ext uri="{FF2B5EF4-FFF2-40B4-BE49-F238E27FC236}">
                <a16:creationId xmlns:a16="http://schemas.microsoft.com/office/drawing/2014/main" id="{CE6B1674-0523-4AF5-A552-188021AA101E}"/>
              </a:ext>
            </a:extLst>
          </p:cNvPr>
          <p:cNvSpPr>
            <a:spLocks noGrp="1"/>
          </p:cNvSpPr>
          <p:nvPr>
            <p:ph type="body" sz="quarter" idx="35" hasCustomPrompt="1"/>
          </p:nvPr>
        </p:nvSpPr>
        <p:spPr>
          <a:xfrm>
            <a:off x="9190524" y="2003300"/>
            <a:ext cx="2544276" cy="3753066"/>
          </a:xfrm>
          <a:prstGeom prst="rect">
            <a:avLst/>
          </a:prstGeom>
        </p:spPr>
        <p:txBody>
          <a:bodyPr lIns="0" rIns="0">
            <a:noAutofit/>
          </a:bodyPr>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4pPr>
            <a:lvl5pPr marL="1371600" indent="-283464">
              <a:lnSpc>
                <a:spcPct val="100000"/>
              </a:lnSpc>
              <a:spcBef>
                <a:spcPts val="0"/>
              </a:spcBef>
              <a:spcAft>
                <a:spcPts val="1000"/>
              </a:spcAft>
              <a:buClr>
                <a:schemeClr val="accent1"/>
              </a:buClr>
              <a:defRPr sz="180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p:txBody>
      </p:sp>
      <p:sp>
        <p:nvSpPr>
          <p:cNvPr id="11" name="Title 1">
            <a:extLst>
              <a:ext uri="{FF2B5EF4-FFF2-40B4-BE49-F238E27FC236}">
                <a16:creationId xmlns:a16="http://schemas.microsoft.com/office/drawing/2014/main" id="{2563E297-AF96-4588-936D-028F52A72E39}"/>
              </a:ext>
            </a:extLst>
          </p:cNvPr>
          <p:cNvSpPr>
            <a:spLocks noGrp="1"/>
          </p:cNvSpPr>
          <p:nvPr>
            <p:ph type="title" hasCustomPrompt="1"/>
          </p:nvPr>
        </p:nvSpPr>
        <p:spPr>
          <a:xfrm>
            <a:off x="480280" y="756243"/>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
        <p:nvSpPr>
          <p:cNvPr id="8" name="Text Placeholder 14">
            <a:extLst>
              <a:ext uri="{FF2B5EF4-FFF2-40B4-BE49-F238E27FC236}">
                <a16:creationId xmlns:a16="http://schemas.microsoft.com/office/drawing/2014/main" id="{F318953E-51EB-4C13-8C5D-025192B14EDB}"/>
              </a:ext>
            </a:extLst>
          </p:cNvPr>
          <p:cNvSpPr>
            <a:spLocks noGrp="1"/>
          </p:cNvSpPr>
          <p:nvPr>
            <p:ph type="body" sz="quarter" idx="36"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0" name="Text Placeholder 7">
            <a:extLst>
              <a:ext uri="{FF2B5EF4-FFF2-40B4-BE49-F238E27FC236}">
                <a16:creationId xmlns:a16="http://schemas.microsoft.com/office/drawing/2014/main" id="{C183EDA3-E50A-41DC-869A-65D0F926246F}"/>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33516658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Columns (Header + Content/Text)">
    <p:spTree>
      <p:nvGrpSpPr>
        <p:cNvPr id="1" name=""/>
        <p:cNvGrpSpPr/>
        <p:nvPr/>
      </p:nvGrpSpPr>
      <p:grpSpPr>
        <a:xfrm>
          <a:off x="0" y="0"/>
          <a:ext cx="0" cy="0"/>
          <a:chOff x="0" y="0"/>
          <a:chExt cx="0" cy="0"/>
        </a:xfrm>
      </p:grpSpPr>
      <p:sp>
        <p:nvSpPr>
          <p:cNvPr id="30" name="Content Placeholder 10">
            <a:extLst>
              <a:ext uri="{FF2B5EF4-FFF2-40B4-BE49-F238E27FC236}">
                <a16:creationId xmlns:a16="http://schemas.microsoft.com/office/drawing/2014/main" id="{EF7E25F5-EE21-4038-9446-C7D227FA8054}"/>
              </a:ext>
            </a:extLst>
          </p:cNvPr>
          <p:cNvSpPr>
            <a:spLocks noGrp="1"/>
          </p:cNvSpPr>
          <p:nvPr>
            <p:ph sz="quarter" idx="32" hasCustomPrompt="1"/>
          </p:nvPr>
        </p:nvSpPr>
        <p:spPr>
          <a:xfrm>
            <a:off x="480280" y="2752779"/>
            <a:ext cx="2531862" cy="2994736"/>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31" name="Content Placeholder 10">
            <a:extLst>
              <a:ext uri="{FF2B5EF4-FFF2-40B4-BE49-F238E27FC236}">
                <a16:creationId xmlns:a16="http://schemas.microsoft.com/office/drawing/2014/main" id="{438C4C4F-AE7C-4BD7-B740-A8933A19D499}"/>
              </a:ext>
            </a:extLst>
          </p:cNvPr>
          <p:cNvSpPr>
            <a:spLocks noGrp="1"/>
          </p:cNvSpPr>
          <p:nvPr>
            <p:ph sz="quarter" idx="33" hasCustomPrompt="1"/>
          </p:nvPr>
        </p:nvSpPr>
        <p:spPr>
          <a:xfrm>
            <a:off x="3383695" y="2752740"/>
            <a:ext cx="2531862" cy="2994778"/>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32" name="Content Placeholder 10">
            <a:extLst>
              <a:ext uri="{FF2B5EF4-FFF2-40B4-BE49-F238E27FC236}">
                <a16:creationId xmlns:a16="http://schemas.microsoft.com/office/drawing/2014/main" id="{B1E6C153-DD1A-4E46-BC75-7F0B8D253335}"/>
              </a:ext>
            </a:extLst>
          </p:cNvPr>
          <p:cNvSpPr>
            <a:spLocks noGrp="1"/>
          </p:cNvSpPr>
          <p:nvPr>
            <p:ph sz="quarter" idx="34" hasCustomPrompt="1"/>
          </p:nvPr>
        </p:nvSpPr>
        <p:spPr>
          <a:xfrm>
            <a:off x="6287110" y="2752740"/>
            <a:ext cx="2531862" cy="2994778"/>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33" name="Text Placeholder 5">
            <a:extLst>
              <a:ext uri="{FF2B5EF4-FFF2-40B4-BE49-F238E27FC236}">
                <a16:creationId xmlns:a16="http://schemas.microsoft.com/office/drawing/2014/main" id="{2C299F0B-24AE-444F-B1EB-04C86C4DC7EB}"/>
              </a:ext>
            </a:extLst>
          </p:cNvPr>
          <p:cNvSpPr>
            <a:spLocks noGrp="1"/>
          </p:cNvSpPr>
          <p:nvPr>
            <p:ph type="body" sz="quarter" idx="35" hasCustomPrompt="1"/>
          </p:nvPr>
        </p:nvSpPr>
        <p:spPr>
          <a:xfrm>
            <a:off x="9190524" y="2752779"/>
            <a:ext cx="2544276" cy="2994878"/>
          </a:xfrm>
          <a:prstGeom prst="rect">
            <a:avLst/>
          </a:prstGeom>
        </p:spPr>
        <p:txBody>
          <a:bodyPr lIns="0" rIns="0">
            <a:noAutofit/>
          </a:bodyPr>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4pPr>
            <a:lvl5pPr marL="1371600" indent="-283464">
              <a:lnSpc>
                <a:spcPct val="100000"/>
              </a:lnSpc>
              <a:spcBef>
                <a:spcPts val="0"/>
              </a:spcBef>
              <a:spcAft>
                <a:spcPts val="1000"/>
              </a:spcAft>
              <a:buClr>
                <a:schemeClr val="accent1"/>
              </a:buClr>
              <a:defRPr sz="180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p:txBody>
      </p:sp>
      <p:sp>
        <p:nvSpPr>
          <p:cNvPr id="22" name="Text Placeholder 5">
            <a:extLst>
              <a:ext uri="{FF2B5EF4-FFF2-40B4-BE49-F238E27FC236}">
                <a16:creationId xmlns:a16="http://schemas.microsoft.com/office/drawing/2014/main" id="{A51CCEBD-9093-4AFA-A6C9-6726C1913B44}"/>
              </a:ext>
            </a:extLst>
          </p:cNvPr>
          <p:cNvSpPr>
            <a:spLocks noGrp="1"/>
          </p:cNvSpPr>
          <p:nvPr>
            <p:ph type="body" sz="quarter" idx="10" hasCustomPrompt="1"/>
          </p:nvPr>
        </p:nvSpPr>
        <p:spPr>
          <a:xfrm>
            <a:off x="467868" y="2013688"/>
            <a:ext cx="2544273" cy="613185"/>
          </a:xfrm>
          <a:prstGeom prst="rect">
            <a:avLst/>
          </a:prstGeom>
        </p:spPr>
        <p:txBody>
          <a:bodyPr lIns="0" rIns="0" anchor="ct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sp>
        <p:nvSpPr>
          <p:cNvPr id="23" name="Text Placeholder 5">
            <a:extLst>
              <a:ext uri="{FF2B5EF4-FFF2-40B4-BE49-F238E27FC236}">
                <a16:creationId xmlns:a16="http://schemas.microsoft.com/office/drawing/2014/main" id="{30B25065-5118-4705-B650-FE45CCE853D9}"/>
              </a:ext>
            </a:extLst>
          </p:cNvPr>
          <p:cNvSpPr>
            <a:spLocks noGrp="1"/>
          </p:cNvSpPr>
          <p:nvPr>
            <p:ph type="body" sz="quarter" idx="17" hasCustomPrompt="1"/>
          </p:nvPr>
        </p:nvSpPr>
        <p:spPr>
          <a:xfrm>
            <a:off x="3371452" y="2013688"/>
            <a:ext cx="2544273" cy="613185"/>
          </a:xfrm>
          <a:prstGeom prst="rect">
            <a:avLst/>
          </a:prstGeom>
        </p:spPr>
        <p:txBody>
          <a:bodyPr lIns="0" rIns="0" anchor="ct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sp>
        <p:nvSpPr>
          <p:cNvPr id="24" name="Text Placeholder 5">
            <a:extLst>
              <a:ext uri="{FF2B5EF4-FFF2-40B4-BE49-F238E27FC236}">
                <a16:creationId xmlns:a16="http://schemas.microsoft.com/office/drawing/2014/main" id="{5FD2A9A5-9167-4AAA-89D6-C292B0FB3E65}"/>
              </a:ext>
            </a:extLst>
          </p:cNvPr>
          <p:cNvSpPr>
            <a:spLocks noGrp="1"/>
          </p:cNvSpPr>
          <p:nvPr>
            <p:ph type="body" sz="quarter" idx="18" hasCustomPrompt="1"/>
          </p:nvPr>
        </p:nvSpPr>
        <p:spPr>
          <a:xfrm>
            <a:off x="6275035" y="2013688"/>
            <a:ext cx="2544273" cy="613185"/>
          </a:xfrm>
          <a:prstGeom prst="rect">
            <a:avLst/>
          </a:prstGeom>
        </p:spPr>
        <p:txBody>
          <a:bodyPr lIns="0" rIns="0" anchor="ct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sp>
        <p:nvSpPr>
          <p:cNvPr id="25" name="Text Placeholder 5">
            <a:extLst>
              <a:ext uri="{FF2B5EF4-FFF2-40B4-BE49-F238E27FC236}">
                <a16:creationId xmlns:a16="http://schemas.microsoft.com/office/drawing/2014/main" id="{3AE26F6D-0FC5-45E0-ABB4-AAD364D83524}"/>
              </a:ext>
            </a:extLst>
          </p:cNvPr>
          <p:cNvSpPr>
            <a:spLocks noGrp="1"/>
          </p:cNvSpPr>
          <p:nvPr>
            <p:ph type="body" sz="quarter" idx="19" hasCustomPrompt="1"/>
          </p:nvPr>
        </p:nvSpPr>
        <p:spPr>
          <a:xfrm>
            <a:off x="9178620" y="2013688"/>
            <a:ext cx="2544273" cy="613185"/>
          </a:xfrm>
          <a:prstGeom prst="rect">
            <a:avLst/>
          </a:prstGeom>
        </p:spPr>
        <p:txBody>
          <a:bodyPr lIns="0" rIns="0" anchor="ct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sp>
        <p:nvSpPr>
          <p:cNvPr id="26" name="Title 1">
            <a:extLst>
              <a:ext uri="{FF2B5EF4-FFF2-40B4-BE49-F238E27FC236}">
                <a16:creationId xmlns:a16="http://schemas.microsoft.com/office/drawing/2014/main" id="{517F4432-8B11-4102-9427-7187B33321D1}"/>
              </a:ext>
            </a:extLst>
          </p:cNvPr>
          <p:cNvSpPr>
            <a:spLocks noGrp="1"/>
          </p:cNvSpPr>
          <p:nvPr>
            <p:ph type="title" hasCustomPrompt="1"/>
          </p:nvPr>
        </p:nvSpPr>
        <p:spPr>
          <a:xfrm>
            <a:off x="480280" y="761437"/>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
        <p:nvSpPr>
          <p:cNvPr id="17" name="Text Placeholder 14">
            <a:extLst>
              <a:ext uri="{FF2B5EF4-FFF2-40B4-BE49-F238E27FC236}">
                <a16:creationId xmlns:a16="http://schemas.microsoft.com/office/drawing/2014/main" id="{D005CF9E-8F32-41EC-82DC-ED725EC3E6BD}"/>
              </a:ext>
            </a:extLst>
          </p:cNvPr>
          <p:cNvSpPr>
            <a:spLocks noGrp="1"/>
          </p:cNvSpPr>
          <p:nvPr>
            <p:ph type="body" sz="quarter" idx="36"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28" name="Text Placeholder 7">
            <a:extLst>
              <a:ext uri="{FF2B5EF4-FFF2-40B4-BE49-F238E27FC236}">
                <a16:creationId xmlns:a16="http://schemas.microsoft.com/office/drawing/2014/main" id="{D4009B35-12BD-4422-9F0F-2AD03EDE4D34}"/>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1900864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91B017-3538-4F54-9E18-FF8D626AA516}"/>
              </a:ext>
            </a:extLst>
          </p:cNvPr>
          <p:cNvSpPr/>
          <p:nvPr userDrawn="1"/>
        </p:nvSpPr>
        <p:spPr>
          <a:xfrm>
            <a:off x="195072" y="192024"/>
            <a:ext cx="11801856" cy="6473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8D662EFA-FDB4-4ECD-8E47-185C20551ABD}"/>
              </a:ext>
            </a:extLst>
          </p:cNvPr>
          <p:cNvSpPr>
            <a:spLocks noGrp="1"/>
          </p:cNvSpPr>
          <p:nvPr>
            <p:ph type="pic" sz="quarter" idx="12"/>
          </p:nvPr>
        </p:nvSpPr>
        <p:spPr>
          <a:xfrm>
            <a:off x="195072" y="186660"/>
            <a:ext cx="11801856" cy="6479316"/>
          </a:xfrm>
          <a:prstGeom prst="rect">
            <a:avLst/>
          </a:prstGeom>
          <a:noFill/>
        </p:spPr>
        <p:txBody>
          <a:bodyPr anchor="ctr"/>
          <a:lstStyle>
            <a:lvl1pPr marL="0" indent="0" algn="ctr">
              <a:buNone/>
              <a:defRPr b="1">
                <a:solidFill>
                  <a:schemeClr val="accent2"/>
                </a:solidFill>
              </a:defRPr>
            </a:lvl1pPr>
          </a:lstStyle>
          <a:p>
            <a:endParaRPr lang="en-US" dirty="0"/>
          </a:p>
        </p:txBody>
      </p:sp>
      <p:sp>
        <p:nvSpPr>
          <p:cNvPr id="2" name="Title 1"/>
          <p:cNvSpPr>
            <a:spLocks noGrp="1"/>
          </p:cNvSpPr>
          <p:nvPr>
            <p:ph type="title" hasCustomPrompt="1"/>
          </p:nvPr>
        </p:nvSpPr>
        <p:spPr>
          <a:xfrm>
            <a:off x="542193" y="728541"/>
            <a:ext cx="11107615" cy="1325563"/>
          </a:xfrm>
          <a:prstGeom prst="rect">
            <a:avLst/>
          </a:prstGeom>
        </p:spPr>
        <p:txBody>
          <a:bodyPr/>
          <a:lstStyle>
            <a:lvl1pPr algn="ctr">
              <a:lnSpc>
                <a:spcPct val="100000"/>
              </a:lnSpc>
              <a:defRPr sz="5400" b="1" spc="300" baseline="0">
                <a:solidFill>
                  <a:schemeClr val="bg1"/>
                </a:solidFill>
                <a:latin typeface="+mn-lt"/>
              </a:defRPr>
            </a:lvl1pPr>
          </a:lstStyle>
          <a:p>
            <a:r>
              <a:rPr lang="en-US" dirty="0"/>
              <a:t>PRESENTATION TITLE: ARIAL BOLD, 46-54 PT, WHITE</a:t>
            </a:r>
          </a:p>
        </p:txBody>
      </p:sp>
      <p:sp>
        <p:nvSpPr>
          <p:cNvPr id="7" name="Text Placeholder 6"/>
          <p:cNvSpPr>
            <a:spLocks noGrp="1"/>
          </p:cNvSpPr>
          <p:nvPr>
            <p:ph type="body" sz="quarter" idx="10" hasCustomPrompt="1"/>
          </p:nvPr>
        </p:nvSpPr>
        <p:spPr>
          <a:xfrm>
            <a:off x="537328" y="2520828"/>
            <a:ext cx="11133056" cy="773112"/>
          </a:xfrm>
          <a:prstGeom prst="rect">
            <a:avLst/>
          </a:prstGeom>
        </p:spPr>
        <p:txBody>
          <a:bodyPr lIns="0" rIns="0" anchor="ctr">
            <a:normAutofit/>
          </a:bodyPr>
          <a:lstStyle>
            <a:lvl1pPr marL="0" indent="0" algn="ctr">
              <a:buNone/>
              <a:defRPr lang="en-US" b="0" i="0" baseline="0" dirty="0">
                <a:solidFill>
                  <a:schemeClr val="bg1"/>
                </a:solidFill>
                <a:latin typeface="+mj-lt"/>
                <a:ea typeface="Times New Roman" charset="0"/>
                <a:cs typeface="Times New Roman" charset="0"/>
              </a:defRPr>
            </a:lvl1pPr>
          </a:lstStyle>
          <a:p>
            <a:pPr marR="0" lvl="0" fontAlgn="auto">
              <a:spcAft>
                <a:spcPts val="0"/>
              </a:spcAft>
              <a:buClrTx/>
              <a:buSzTx/>
              <a:tabLst/>
            </a:pPr>
            <a:r>
              <a:rPr lang="en-US" dirty="0"/>
              <a:t>Presentation Subtitle: Times New Roman, 28pt, White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4913" y="5571526"/>
            <a:ext cx="3942174" cy="890931"/>
          </a:xfrm>
          <a:prstGeom prst="rect">
            <a:avLst/>
          </a:prstGeom>
        </p:spPr>
      </p:pic>
    </p:spTree>
    <p:extLst>
      <p:ext uri="{BB962C8B-B14F-4D97-AF65-F5344CB8AC3E}">
        <p14:creationId xmlns:p14="http://schemas.microsoft.com/office/powerpoint/2010/main" val="681492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s Slide (Image - Right + Content)">
    <p:spTree>
      <p:nvGrpSpPr>
        <p:cNvPr id="1" name=""/>
        <p:cNvGrpSpPr/>
        <p:nvPr/>
      </p:nvGrpSpPr>
      <p:grpSpPr>
        <a:xfrm>
          <a:off x="0" y="0"/>
          <a:ext cx="0" cy="0"/>
          <a:chOff x="0" y="0"/>
          <a:chExt cx="0" cy="0"/>
        </a:xfrm>
      </p:grpSpPr>
      <p:sp>
        <p:nvSpPr>
          <p:cNvPr id="9" name="Content Placeholder 10">
            <a:extLst>
              <a:ext uri="{FF2B5EF4-FFF2-40B4-BE49-F238E27FC236}">
                <a16:creationId xmlns:a16="http://schemas.microsoft.com/office/drawing/2014/main" id="{F49162AF-0CF5-4A7B-9DCE-A11AEB11E4F6}"/>
              </a:ext>
            </a:extLst>
          </p:cNvPr>
          <p:cNvSpPr>
            <a:spLocks noGrp="1"/>
          </p:cNvSpPr>
          <p:nvPr>
            <p:ph sz="quarter" idx="17" hasCustomPrompt="1"/>
          </p:nvPr>
        </p:nvSpPr>
        <p:spPr>
          <a:xfrm>
            <a:off x="480280" y="2003166"/>
            <a:ext cx="5501926" cy="3753070"/>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4pPr>
            <a:lvl5pPr marL="1371600" indent="-283464">
              <a:lnSpc>
                <a:spcPct val="100000"/>
              </a:lnSpc>
              <a:spcBef>
                <a:spcPts val="0"/>
              </a:spcBef>
              <a:spcAft>
                <a:spcPts val="1000"/>
              </a:spcAft>
              <a:buClr>
                <a:schemeClr val="accent1"/>
              </a:buClr>
              <a:defRPr sz="180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B15C0FB5-78BD-4722-B1D8-823F39390F23}"/>
              </a:ext>
            </a:extLst>
          </p:cNvPr>
          <p:cNvSpPr>
            <a:spLocks noGrp="1"/>
          </p:cNvSpPr>
          <p:nvPr>
            <p:ph type="pic" sz="quarter" idx="15" hasCustomPrompt="1"/>
          </p:nvPr>
        </p:nvSpPr>
        <p:spPr>
          <a:xfrm>
            <a:off x="6221413" y="2003296"/>
            <a:ext cx="5513387" cy="3753070"/>
          </a:xfrm>
          <a:prstGeom prst="rect">
            <a:avLst/>
          </a:prstGeom>
        </p:spPr>
        <p:txBody>
          <a:bodyPr anchor="ctr">
            <a:noAutofit/>
          </a:bodyPr>
          <a:lstStyle>
            <a:lvl1pPr marL="0" indent="0" algn="ctr">
              <a:buNone/>
              <a:defRPr sz="2000" b="1" i="0">
                <a:solidFill>
                  <a:srgbClr val="E77324"/>
                </a:solidFill>
                <a:latin typeface="+mn-lt"/>
              </a:defRPr>
            </a:lvl1pPr>
          </a:lstStyle>
          <a:p>
            <a:r>
              <a:rPr lang="en-US" dirty="0"/>
              <a:t>Insert Image</a:t>
            </a:r>
          </a:p>
        </p:txBody>
      </p:sp>
      <p:sp>
        <p:nvSpPr>
          <p:cNvPr id="10" name="Title 1">
            <a:extLst>
              <a:ext uri="{FF2B5EF4-FFF2-40B4-BE49-F238E27FC236}">
                <a16:creationId xmlns:a16="http://schemas.microsoft.com/office/drawing/2014/main" id="{E61E2425-CA04-4698-91A0-8B04E7847888}"/>
              </a:ext>
            </a:extLst>
          </p:cNvPr>
          <p:cNvSpPr>
            <a:spLocks noGrp="1"/>
          </p:cNvSpPr>
          <p:nvPr>
            <p:ph type="title" hasCustomPrompt="1"/>
          </p:nvPr>
        </p:nvSpPr>
        <p:spPr>
          <a:xfrm>
            <a:off x="480280" y="756241"/>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
        <p:nvSpPr>
          <p:cNvPr id="8" name="Text Placeholder 14">
            <a:extLst>
              <a:ext uri="{FF2B5EF4-FFF2-40B4-BE49-F238E27FC236}">
                <a16:creationId xmlns:a16="http://schemas.microsoft.com/office/drawing/2014/main" id="{7E2D2518-5A06-40D2-952F-1C119EEFE6A0}"/>
              </a:ext>
            </a:extLst>
          </p:cNvPr>
          <p:cNvSpPr>
            <a:spLocks noGrp="1"/>
          </p:cNvSpPr>
          <p:nvPr>
            <p:ph type="body" sz="quarter" idx="18"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1" name="Text Placeholder 7">
            <a:extLst>
              <a:ext uri="{FF2B5EF4-FFF2-40B4-BE49-F238E27FC236}">
                <a16:creationId xmlns:a16="http://schemas.microsoft.com/office/drawing/2014/main" id="{FDFE61E1-A0AF-4615-9E56-CE8A9098076E}"/>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23196483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s Slide (Image - Left + Content)">
    <p:spTree>
      <p:nvGrpSpPr>
        <p:cNvPr id="1" name=""/>
        <p:cNvGrpSpPr/>
        <p:nvPr/>
      </p:nvGrpSpPr>
      <p:grpSpPr>
        <a:xfrm>
          <a:off x="0" y="0"/>
          <a:ext cx="0" cy="0"/>
          <a:chOff x="0" y="0"/>
          <a:chExt cx="0" cy="0"/>
        </a:xfrm>
      </p:grpSpPr>
      <p:sp>
        <p:nvSpPr>
          <p:cNvPr id="10" name="Content Placeholder 10">
            <a:extLst>
              <a:ext uri="{FF2B5EF4-FFF2-40B4-BE49-F238E27FC236}">
                <a16:creationId xmlns:a16="http://schemas.microsoft.com/office/drawing/2014/main" id="{391345A8-5BD4-421A-8DF8-EF0F6C9B07F0}"/>
              </a:ext>
            </a:extLst>
          </p:cNvPr>
          <p:cNvSpPr>
            <a:spLocks noGrp="1"/>
          </p:cNvSpPr>
          <p:nvPr>
            <p:ph sz="quarter" idx="17" hasCustomPrompt="1"/>
          </p:nvPr>
        </p:nvSpPr>
        <p:spPr>
          <a:xfrm>
            <a:off x="6220968" y="2003296"/>
            <a:ext cx="5501926" cy="3753070"/>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4pPr>
            <a:lvl5pPr marL="1371600" indent="-283464">
              <a:lnSpc>
                <a:spcPct val="100000"/>
              </a:lnSpc>
              <a:spcBef>
                <a:spcPts val="0"/>
              </a:spcBef>
              <a:spcAft>
                <a:spcPts val="1000"/>
              </a:spcAft>
              <a:buClr>
                <a:schemeClr val="accent1"/>
              </a:buClr>
              <a:defRPr sz="180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B15C0FB5-78BD-4722-B1D8-823F39390F23}"/>
              </a:ext>
            </a:extLst>
          </p:cNvPr>
          <p:cNvSpPr>
            <a:spLocks noGrp="1"/>
          </p:cNvSpPr>
          <p:nvPr>
            <p:ph type="pic" sz="quarter" idx="15" hasCustomPrompt="1"/>
          </p:nvPr>
        </p:nvSpPr>
        <p:spPr>
          <a:xfrm>
            <a:off x="480280" y="2003426"/>
            <a:ext cx="5513387" cy="3753070"/>
          </a:xfrm>
          <a:prstGeom prst="rect">
            <a:avLst/>
          </a:prstGeom>
        </p:spPr>
        <p:txBody>
          <a:bodyPr anchor="ctr">
            <a:noAutofit/>
          </a:bodyPr>
          <a:lstStyle>
            <a:lvl1pPr marL="0" indent="0" algn="ctr">
              <a:buNone/>
              <a:defRPr sz="2000" b="1" i="0">
                <a:solidFill>
                  <a:srgbClr val="E77324"/>
                </a:solidFill>
                <a:latin typeface="+mn-lt"/>
              </a:defRPr>
            </a:lvl1pPr>
          </a:lstStyle>
          <a:p>
            <a:r>
              <a:rPr lang="en-US" dirty="0"/>
              <a:t>Insert Image</a:t>
            </a:r>
          </a:p>
        </p:txBody>
      </p:sp>
      <p:sp>
        <p:nvSpPr>
          <p:cNvPr id="6" name="Title 1">
            <a:extLst>
              <a:ext uri="{FF2B5EF4-FFF2-40B4-BE49-F238E27FC236}">
                <a16:creationId xmlns:a16="http://schemas.microsoft.com/office/drawing/2014/main" id="{B11E5C80-586E-4086-82CE-BB9B42332A43}"/>
              </a:ext>
            </a:extLst>
          </p:cNvPr>
          <p:cNvSpPr>
            <a:spLocks noGrp="1"/>
          </p:cNvSpPr>
          <p:nvPr>
            <p:ph type="title" hasCustomPrompt="1"/>
          </p:nvPr>
        </p:nvSpPr>
        <p:spPr>
          <a:xfrm>
            <a:off x="480280" y="756241"/>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
        <p:nvSpPr>
          <p:cNvPr id="9" name="Text Placeholder 14">
            <a:extLst>
              <a:ext uri="{FF2B5EF4-FFF2-40B4-BE49-F238E27FC236}">
                <a16:creationId xmlns:a16="http://schemas.microsoft.com/office/drawing/2014/main" id="{B0C7E61C-B93D-4DBD-9D53-471F58E09FF0}"/>
              </a:ext>
            </a:extLst>
          </p:cNvPr>
          <p:cNvSpPr>
            <a:spLocks noGrp="1"/>
          </p:cNvSpPr>
          <p:nvPr>
            <p:ph type="body" sz="quarter" idx="18"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8" name="Text Placeholder 7">
            <a:extLst>
              <a:ext uri="{FF2B5EF4-FFF2-40B4-BE49-F238E27FC236}">
                <a16:creationId xmlns:a16="http://schemas.microsoft.com/office/drawing/2014/main" id="{F1492B3C-0D0F-4575-9321-7C3A120E2ABC}"/>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1143963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42C4DE-E7BC-4D93-A4F3-BA7EAF45AE43}"/>
              </a:ext>
            </a:extLst>
          </p:cNvPr>
          <p:cNvSpPr/>
          <p:nvPr userDrawn="1"/>
        </p:nvSpPr>
        <p:spPr>
          <a:xfrm>
            <a:off x="8806641" y="0"/>
            <a:ext cx="338535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9">
            <a:extLst>
              <a:ext uri="{FF2B5EF4-FFF2-40B4-BE49-F238E27FC236}">
                <a16:creationId xmlns:a16="http://schemas.microsoft.com/office/drawing/2014/main" id="{8FB626A8-3E58-4DE7-B4DF-DBE03BAB5780}"/>
              </a:ext>
            </a:extLst>
          </p:cNvPr>
          <p:cNvSpPr>
            <a:spLocks noGrp="1"/>
          </p:cNvSpPr>
          <p:nvPr>
            <p:ph type="body" sz="quarter" idx="16" hasCustomPrompt="1"/>
          </p:nvPr>
        </p:nvSpPr>
        <p:spPr>
          <a:xfrm>
            <a:off x="468190" y="2457737"/>
            <a:ext cx="7819415" cy="514350"/>
          </a:xfrm>
          <a:prstGeom prst="rect">
            <a:avLst/>
          </a:prstGeom>
        </p:spPr>
        <p:txBody>
          <a:bodyPr lIns="0" rIns="0">
            <a:noAutofit/>
          </a:bodyPr>
          <a:lstStyle>
            <a:lvl1pPr marL="0" indent="0" algn="l" defTabSz="914400" rtl="0" eaLnBrk="1" latinLnBrk="0" hangingPunct="1">
              <a:lnSpc>
                <a:spcPct val="100000"/>
              </a:lnSpc>
              <a:spcBef>
                <a:spcPts val="1000"/>
              </a:spcBef>
              <a:buFont typeface="Arial" panose="020B0604020202020204" pitchFamily="34" charset="0"/>
              <a:buNone/>
              <a:defRPr lang="en-US" sz="2400" kern="1200" baseline="0" dirty="0" smtClean="0">
                <a:solidFill>
                  <a:schemeClr val="accent1"/>
                </a:solidFill>
                <a:latin typeface="+mj-lt"/>
                <a:ea typeface="Times New Roman" charset="0"/>
                <a:cs typeface="Times New Roman" charset="0"/>
              </a:defRPr>
            </a:lvl1pPr>
            <a:lvl2pPr marL="0" indent="0" algn="l" defTabSz="914400" rtl="0" eaLnBrk="1" latinLnBrk="0" hangingPunct="1">
              <a:lnSpc>
                <a:spcPct val="100000"/>
              </a:lnSpc>
              <a:spcBef>
                <a:spcPts val="1000"/>
              </a:spcBef>
              <a:buFont typeface="Arial" panose="020B0604020202020204" pitchFamily="34" charset="0"/>
              <a:buNone/>
              <a:defRPr lang="en-US" sz="2400" kern="1200" baseline="0" dirty="0" smtClean="0">
                <a:solidFill>
                  <a:srgbClr val="E77324"/>
                </a:solidFill>
                <a:latin typeface="Times New Roman" charset="0"/>
                <a:ea typeface="Times New Roman" charset="0"/>
                <a:cs typeface="Times New Roman" charset="0"/>
              </a:defRPr>
            </a:lvl2pPr>
            <a:lvl3pPr marL="0" indent="0" algn="l" defTabSz="914400" rtl="0" eaLnBrk="1" latinLnBrk="0" hangingPunct="1">
              <a:lnSpc>
                <a:spcPct val="100000"/>
              </a:lnSpc>
              <a:spcBef>
                <a:spcPts val="1000"/>
              </a:spcBef>
              <a:buFont typeface="Arial" panose="020B0604020202020204" pitchFamily="34" charset="0"/>
              <a:buNone/>
              <a:defRPr lang="en-US" sz="2400" kern="1200" baseline="0" dirty="0" smtClean="0">
                <a:solidFill>
                  <a:srgbClr val="E77324"/>
                </a:solidFill>
                <a:latin typeface="Times New Roman" charset="0"/>
                <a:ea typeface="Times New Roman" charset="0"/>
                <a:cs typeface="Times New Roman" charset="0"/>
              </a:defRPr>
            </a:lvl3pPr>
            <a:lvl4pPr marL="0" indent="0" algn="l" defTabSz="914400" rtl="0" eaLnBrk="1" latinLnBrk="0" hangingPunct="1">
              <a:lnSpc>
                <a:spcPct val="100000"/>
              </a:lnSpc>
              <a:spcBef>
                <a:spcPts val="1000"/>
              </a:spcBef>
              <a:buFont typeface="Arial" panose="020B0604020202020204" pitchFamily="34" charset="0"/>
              <a:buNone/>
              <a:defRPr lang="en-US" sz="2400" kern="1200" baseline="0" dirty="0" smtClean="0">
                <a:solidFill>
                  <a:srgbClr val="E77324"/>
                </a:solidFill>
                <a:latin typeface="Times New Roman" charset="0"/>
                <a:ea typeface="Times New Roman" charset="0"/>
                <a:cs typeface="Times New Roman" charset="0"/>
              </a:defRPr>
            </a:lvl4pPr>
            <a:lvl5pPr marL="0" indent="0" algn="l" defTabSz="914400" rtl="0" eaLnBrk="1" latinLnBrk="0" hangingPunct="1">
              <a:lnSpc>
                <a:spcPct val="100000"/>
              </a:lnSpc>
              <a:spcBef>
                <a:spcPts val="1000"/>
              </a:spcBef>
              <a:buFont typeface="Arial" panose="020B0604020202020204" pitchFamily="34" charset="0"/>
              <a:buNone/>
              <a:defRPr lang="en-US" sz="2400" kern="1200" baseline="0" dirty="0">
                <a:solidFill>
                  <a:srgbClr val="E77324"/>
                </a:solidFill>
                <a:latin typeface="Times New Roman" charset="0"/>
                <a:ea typeface="Times New Roman" charset="0"/>
                <a:cs typeface="Times New Roman" charset="0"/>
              </a:defRPr>
            </a:lvl5pPr>
          </a:lstStyle>
          <a:p>
            <a:r>
              <a:rPr lang="en-US" dirty="0"/>
              <a:t>Subtitle: Times New Roman 24pt, Rotunda Orange</a:t>
            </a:r>
          </a:p>
        </p:txBody>
      </p:sp>
      <p:cxnSp>
        <p:nvCxnSpPr>
          <p:cNvPr id="4" name="Straight Connector 3">
            <a:extLst>
              <a:ext uri="{FF2B5EF4-FFF2-40B4-BE49-F238E27FC236}">
                <a16:creationId xmlns:a16="http://schemas.microsoft.com/office/drawing/2014/main" id="{AC2F3113-C9F5-4CFC-8102-0B4EF122CD46}"/>
              </a:ext>
            </a:extLst>
          </p:cNvPr>
          <p:cNvCxnSpPr/>
          <p:nvPr userDrawn="1"/>
        </p:nvCxnSpPr>
        <p:spPr>
          <a:xfrm flipH="1">
            <a:off x="575979" y="6549313"/>
            <a:ext cx="11040043"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AF422F8-1635-44A9-B254-7747991105CE}"/>
              </a:ext>
            </a:extLst>
          </p:cNvPr>
          <p:cNvSpPr txBox="1"/>
          <p:nvPr userDrawn="1"/>
        </p:nvSpPr>
        <p:spPr>
          <a:xfrm>
            <a:off x="11616728" y="6394475"/>
            <a:ext cx="527786" cy="276999"/>
          </a:xfrm>
          <a:prstGeom prst="rect">
            <a:avLst/>
          </a:prstGeom>
          <a:noFill/>
        </p:spPr>
        <p:txBody>
          <a:bodyPr wrap="square" rtlCol="0">
            <a:spAutoFit/>
          </a:bodyPr>
          <a:lstStyle/>
          <a:p>
            <a:pPr algn="ctr"/>
            <a:fld id="{9FC1F18A-2504-464E-BC8E-062F35221589}" type="slidenum">
              <a:rPr lang="en-US" sz="1200" b="1" smtClean="0">
                <a:solidFill>
                  <a:schemeClr val="bg1"/>
                </a:solidFill>
                <a:latin typeface="Arial" charset="0"/>
                <a:ea typeface="Arial" charset="0"/>
                <a:cs typeface="Arial" charset="0"/>
              </a:rPr>
              <a:pPr algn="ctr"/>
              <a:t>‹#›</a:t>
            </a:fld>
            <a:endParaRPr lang="en-US" sz="1400" b="1" dirty="0">
              <a:solidFill>
                <a:schemeClr val="bg1"/>
              </a:solidFill>
              <a:latin typeface="Arial" charset="0"/>
              <a:ea typeface="Arial" charset="0"/>
              <a:cs typeface="Arial" charset="0"/>
            </a:endParaRPr>
          </a:p>
        </p:txBody>
      </p:sp>
      <p:cxnSp>
        <p:nvCxnSpPr>
          <p:cNvPr id="7" name="Straight Connector 6">
            <a:extLst>
              <a:ext uri="{FF2B5EF4-FFF2-40B4-BE49-F238E27FC236}">
                <a16:creationId xmlns:a16="http://schemas.microsoft.com/office/drawing/2014/main" id="{6FF0C764-1D98-40E3-A111-DE5522034615}"/>
              </a:ext>
            </a:extLst>
          </p:cNvPr>
          <p:cNvCxnSpPr/>
          <p:nvPr userDrawn="1"/>
        </p:nvCxnSpPr>
        <p:spPr>
          <a:xfrm flipH="1">
            <a:off x="8806641" y="6549313"/>
            <a:ext cx="2809382" cy="0"/>
          </a:xfrm>
          <a:prstGeom prst="line">
            <a:avLst/>
          </a:prstGeom>
          <a:ln w="9525"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4">
            <a:extLst>
              <a:ext uri="{FF2B5EF4-FFF2-40B4-BE49-F238E27FC236}">
                <a16:creationId xmlns:a16="http://schemas.microsoft.com/office/drawing/2014/main" id="{0F449DD3-4B7D-4D13-A4F0-8C3B89BC2570}"/>
              </a:ext>
            </a:extLst>
          </p:cNvPr>
          <p:cNvSpPr>
            <a:spLocks noGrp="1"/>
          </p:cNvSpPr>
          <p:nvPr>
            <p:ph type="body" sz="quarter" idx="12" hasCustomPrompt="1"/>
          </p:nvPr>
        </p:nvSpPr>
        <p:spPr>
          <a:xfrm>
            <a:off x="480280" y="318031"/>
            <a:ext cx="7807325" cy="317500"/>
          </a:xfrm>
          <a:prstGeom prst="rect">
            <a:avLst/>
          </a:prstGeom>
        </p:spPr>
        <p:txBody>
          <a:bodyPr lIns="0" rIns="0">
            <a:noAutofit/>
          </a:bodyPr>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9" name="Title 1">
            <a:extLst>
              <a:ext uri="{FF2B5EF4-FFF2-40B4-BE49-F238E27FC236}">
                <a16:creationId xmlns:a16="http://schemas.microsoft.com/office/drawing/2014/main" id="{8290CA12-E134-4761-B69E-19950E6291F3}"/>
              </a:ext>
            </a:extLst>
          </p:cNvPr>
          <p:cNvSpPr>
            <a:spLocks noGrp="1"/>
          </p:cNvSpPr>
          <p:nvPr>
            <p:ph type="title" hasCustomPrompt="1"/>
          </p:nvPr>
        </p:nvSpPr>
        <p:spPr>
          <a:xfrm>
            <a:off x="468189" y="756243"/>
            <a:ext cx="7819415" cy="1580783"/>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a:t>
            </a:r>
            <a:br>
              <a:rPr lang="en-US" dirty="0"/>
            </a:br>
            <a:r>
              <a:rPr lang="en-US" dirty="0"/>
              <a:t>“LOOSE” TRACKING</a:t>
            </a:r>
          </a:p>
        </p:txBody>
      </p:sp>
      <p:sp>
        <p:nvSpPr>
          <p:cNvPr id="11" name="Text Placeholder 10">
            <a:extLst>
              <a:ext uri="{FF2B5EF4-FFF2-40B4-BE49-F238E27FC236}">
                <a16:creationId xmlns:a16="http://schemas.microsoft.com/office/drawing/2014/main" id="{BCDC64CD-58DD-4B30-96BA-C2969D64D08F}"/>
              </a:ext>
            </a:extLst>
          </p:cNvPr>
          <p:cNvSpPr>
            <a:spLocks noGrp="1"/>
          </p:cNvSpPr>
          <p:nvPr>
            <p:ph type="body" sz="quarter" idx="15" hasCustomPrompt="1"/>
          </p:nvPr>
        </p:nvSpPr>
        <p:spPr>
          <a:xfrm>
            <a:off x="468190" y="3762341"/>
            <a:ext cx="7819415" cy="2242969"/>
          </a:xfrm>
          <a:prstGeom prst="rect">
            <a:avLst/>
          </a:prstGeom>
        </p:spPr>
        <p:txBody>
          <a:bodyPr lIns="0" rIns="0">
            <a:noAutofit/>
          </a:bodyPr>
          <a:lstStyle>
            <a:lvl1pPr marL="0" indent="0">
              <a:lnSpc>
                <a:spcPct val="100000"/>
              </a:lnSpc>
              <a:buNone/>
              <a:defRPr sz="1600" b="0" baseline="0">
                <a:solidFill>
                  <a:schemeClr val="accent2"/>
                </a:solidFill>
                <a:latin typeface="+mn-lt"/>
                <a:ea typeface="Arial" charset="0"/>
                <a:cs typeface="Arial" charset="0"/>
              </a:defRPr>
            </a:lvl1pPr>
            <a:lvl2pPr marL="457200" indent="0">
              <a:buNone/>
              <a:defRPr sz="2400">
                <a:solidFill>
                  <a:srgbClr val="E77324"/>
                </a:solidFill>
                <a:latin typeface="Times New Roman" charset="0"/>
                <a:ea typeface="Times New Roman" charset="0"/>
                <a:cs typeface="Times New Roman" charset="0"/>
              </a:defRPr>
            </a:lvl2pPr>
            <a:lvl3pPr marL="914400" indent="0">
              <a:buNone/>
              <a:defRPr sz="2400">
                <a:solidFill>
                  <a:srgbClr val="E77324"/>
                </a:solidFill>
                <a:latin typeface="Times New Roman" charset="0"/>
                <a:ea typeface="Times New Roman" charset="0"/>
                <a:cs typeface="Times New Roman" charset="0"/>
              </a:defRPr>
            </a:lvl3pPr>
            <a:lvl4pPr marL="1371600" indent="0">
              <a:buNone/>
              <a:defRPr sz="2400">
                <a:solidFill>
                  <a:srgbClr val="E77324"/>
                </a:solidFill>
                <a:latin typeface="Times New Roman" charset="0"/>
                <a:ea typeface="Times New Roman" charset="0"/>
                <a:cs typeface="Times New Roman" charset="0"/>
              </a:defRPr>
            </a:lvl4pPr>
            <a:lvl5pPr marL="1828800" indent="0">
              <a:buNone/>
              <a:defRPr sz="2400">
                <a:solidFill>
                  <a:srgbClr val="E77324"/>
                </a:solidFill>
                <a:latin typeface="Times New Roman" charset="0"/>
                <a:ea typeface="Times New Roman" charset="0"/>
                <a:cs typeface="Times New Roman" charset="0"/>
              </a:defRPr>
            </a:lvl5pPr>
          </a:lstStyle>
          <a:p>
            <a:pPr lvl="0"/>
            <a:r>
              <a:rPr lang="en-US" dirty="0"/>
              <a:t>Text: Arial Bold 16pt, Jefferson Blue</a:t>
            </a:r>
          </a:p>
        </p:txBody>
      </p:sp>
      <p:sp>
        <p:nvSpPr>
          <p:cNvPr id="21" name="Text Placeholder 17">
            <a:extLst>
              <a:ext uri="{FF2B5EF4-FFF2-40B4-BE49-F238E27FC236}">
                <a16:creationId xmlns:a16="http://schemas.microsoft.com/office/drawing/2014/main" id="{33C34FF2-DB43-45F6-99EE-4FF60CE03A00}"/>
              </a:ext>
            </a:extLst>
          </p:cNvPr>
          <p:cNvSpPr>
            <a:spLocks noGrp="1"/>
          </p:cNvSpPr>
          <p:nvPr>
            <p:ph type="body" sz="quarter" idx="13" hasCustomPrompt="1"/>
          </p:nvPr>
        </p:nvSpPr>
        <p:spPr>
          <a:xfrm>
            <a:off x="9272587" y="318031"/>
            <a:ext cx="2462213" cy="5687279"/>
          </a:xfrm>
          <a:prstGeom prst="rect">
            <a:avLst/>
          </a:prstGeom>
        </p:spPr>
        <p:txBody>
          <a:bodyPr anchor="b">
            <a:noAutofit/>
          </a:bodyPr>
          <a:lstStyle>
            <a:lvl1pPr marL="0" indent="0">
              <a:lnSpc>
                <a:spcPct val="100000"/>
              </a:lnSpc>
              <a:buNone/>
              <a:defRPr sz="1600" b="1" i="0" cap="all" spc="300" baseline="0">
                <a:solidFill>
                  <a:schemeClr val="bg1"/>
                </a:solidFill>
                <a:latin typeface="+mn-lt"/>
                <a:ea typeface="Arial" charset="0"/>
                <a:cs typeface="Arial" charset="0"/>
              </a:defRPr>
            </a:lvl1pPr>
            <a:lvl2pPr marL="457200" indent="0">
              <a:lnSpc>
                <a:spcPct val="100000"/>
              </a:lnSpc>
              <a:buNone/>
              <a:defRPr sz="1600" b="1" i="0" spc="300">
                <a:latin typeface="Arial" charset="0"/>
                <a:ea typeface="Arial" charset="0"/>
                <a:cs typeface="Arial" charset="0"/>
              </a:defRPr>
            </a:lvl2pPr>
            <a:lvl3pPr marL="914400" indent="0">
              <a:lnSpc>
                <a:spcPct val="100000"/>
              </a:lnSpc>
              <a:buNone/>
              <a:defRPr sz="1600" b="1" i="0" spc="300">
                <a:latin typeface="Arial" charset="0"/>
                <a:ea typeface="Arial" charset="0"/>
                <a:cs typeface="Arial" charset="0"/>
              </a:defRPr>
            </a:lvl3pPr>
            <a:lvl4pPr marL="1371600" indent="0">
              <a:lnSpc>
                <a:spcPct val="100000"/>
              </a:lnSpc>
              <a:buFont typeface="Arial" charset="0"/>
              <a:buNone/>
              <a:defRPr sz="1600" b="1" i="0" spc="300">
                <a:latin typeface="Arial" charset="0"/>
                <a:ea typeface="Arial" charset="0"/>
                <a:cs typeface="Arial" charset="0"/>
              </a:defRPr>
            </a:lvl4pPr>
            <a:lvl5pPr marL="1828800" indent="0">
              <a:lnSpc>
                <a:spcPct val="100000"/>
              </a:lnSpc>
              <a:buNone/>
              <a:defRPr sz="1600" b="1" i="0" spc="300">
                <a:latin typeface="Arial" charset="0"/>
                <a:ea typeface="Arial" charset="0"/>
                <a:cs typeface="Arial" charset="0"/>
              </a:defRPr>
            </a:lvl5pPr>
          </a:lstStyle>
          <a:p>
            <a:pPr lvl="0"/>
            <a:r>
              <a:rPr lang="en-US" dirty="0"/>
              <a:t>CAPTION:</a:t>
            </a:r>
            <a:br>
              <a:rPr lang="en-US" dirty="0"/>
            </a:br>
            <a:r>
              <a:rPr lang="en-US" dirty="0"/>
              <a:t>ARIAL BOLD 16PT, WHITE, “LOOSE” TRACKING</a:t>
            </a:r>
          </a:p>
        </p:txBody>
      </p:sp>
      <p:pic>
        <p:nvPicPr>
          <p:cNvPr id="12" name="Picture 11">
            <a:extLst>
              <a:ext uri="{FF2B5EF4-FFF2-40B4-BE49-F238E27FC236}">
                <a16:creationId xmlns:a16="http://schemas.microsoft.com/office/drawing/2014/main" id="{E157FD7D-78F9-4192-99FF-2ACA81B47ED6}"/>
              </a:ext>
            </a:extLst>
          </p:cNvPr>
          <p:cNvPicPr>
            <a:picLocks noChangeAspect="1"/>
          </p:cNvPicPr>
          <p:nvPr userDrawn="1"/>
        </p:nvPicPr>
        <p:blipFill>
          <a:blip r:embed="rId2"/>
          <a:stretch>
            <a:fillRect/>
          </a:stretch>
        </p:blipFill>
        <p:spPr>
          <a:xfrm>
            <a:off x="196972" y="6402162"/>
            <a:ext cx="260228" cy="268903"/>
          </a:xfrm>
          <a:prstGeom prst="rect">
            <a:avLst/>
          </a:prstGeom>
        </p:spPr>
      </p:pic>
    </p:spTree>
    <p:extLst>
      <p:ext uri="{BB962C8B-B14F-4D97-AF65-F5344CB8AC3E}">
        <p14:creationId xmlns:p14="http://schemas.microsoft.com/office/powerpoint/2010/main" val="99859996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C7206C-7D2B-4584-9073-6E84C1D99851}"/>
              </a:ext>
            </a:extLst>
          </p:cNvPr>
          <p:cNvSpPr/>
          <p:nvPr userDrawn="1"/>
        </p:nvSpPr>
        <p:spPr>
          <a:xfrm>
            <a:off x="8806641" y="0"/>
            <a:ext cx="338535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cxnSp>
        <p:nvCxnSpPr>
          <p:cNvPr id="4" name="Straight Connector 3">
            <a:extLst>
              <a:ext uri="{FF2B5EF4-FFF2-40B4-BE49-F238E27FC236}">
                <a16:creationId xmlns:a16="http://schemas.microsoft.com/office/drawing/2014/main" id="{D7638951-733B-4674-B244-606C9AA47039}"/>
              </a:ext>
            </a:extLst>
          </p:cNvPr>
          <p:cNvCxnSpPr/>
          <p:nvPr userDrawn="1"/>
        </p:nvCxnSpPr>
        <p:spPr>
          <a:xfrm flipH="1">
            <a:off x="575979" y="6549313"/>
            <a:ext cx="11040043"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D5D815E-664E-4F2D-ACF3-B229DACC1B1F}"/>
              </a:ext>
            </a:extLst>
          </p:cNvPr>
          <p:cNvCxnSpPr/>
          <p:nvPr userDrawn="1"/>
        </p:nvCxnSpPr>
        <p:spPr>
          <a:xfrm flipH="1">
            <a:off x="8806641" y="6549313"/>
            <a:ext cx="2809382"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A73C713-BFE8-48C1-8F20-FC9777626348}"/>
              </a:ext>
            </a:extLst>
          </p:cNvPr>
          <p:cNvSpPr txBox="1"/>
          <p:nvPr userDrawn="1"/>
        </p:nvSpPr>
        <p:spPr>
          <a:xfrm>
            <a:off x="11616728" y="6394475"/>
            <a:ext cx="527786" cy="276999"/>
          </a:xfrm>
          <a:prstGeom prst="rect">
            <a:avLst/>
          </a:prstGeom>
          <a:noFill/>
        </p:spPr>
        <p:txBody>
          <a:bodyPr wrap="square" rtlCol="0">
            <a:spAutoFit/>
          </a:bodyPr>
          <a:lstStyle/>
          <a:p>
            <a:pPr algn="ctr"/>
            <a:fld id="{9FC1F18A-2504-464E-BC8E-062F35221589}" type="slidenum">
              <a:rPr lang="en-US" sz="1200" b="1" smtClean="0">
                <a:solidFill>
                  <a:srgbClr val="E77324"/>
                </a:solidFill>
                <a:latin typeface="Arial" charset="0"/>
                <a:ea typeface="Arial" charset="0"/>
                <a:cs typeface="Arial" charset="0"/>
              </a:rPr>
              <a:pPr algn="ctr"/>
              <a:t>‹#›</a:t>
            </a:fld>
            <a:endParaRPr lang="en-US" sz="1400" b="1">
              <a:solidFill>
                <a:srgbClr val="E77324"/>
              </a:solidFill>
              <a:latin typeface="Arial" charset="0"/>
              <a:ea typeface="Arial" charset="0"/>
              <a:cs typeface="Arial" charset="0"/>
            </a:endParaRPr>
          </a:p>
        </p:txBody>
      </p:sp>
      <p:sp>
        <p:nvSpPr>
          <p:cNvPr id="22" name="Text Placeholder 19">
            <a:extLst>
              <a:ext uri="{FF2B5EF4-FFF2-40B4-BE49-F238E27FC236}">
                <a16:creationId xmlns:a16="http://schemas.microsoft.com/office/drawing/2014/main" id="{82123647-D293-4871-B258-B3C557B5000E}"/>
              </a:ext>
            </a:extLst>
          </p:cNvPr>
          <p:cNvSpPr>
            <a:spLocks noGrp="1"/>
          </p:cNvSpPr>
          <p:nvPr>
            <p:ph type="body" sz="quarter" idx="16" hasCustomPrompt="1"/>
          </p:nvPr>
        </p:nvSpPr>
        <p:spPr>
          <a:xfrm>
            <a:off x="468190" y="2457737"/>
            <a:ext cx="7819415" cy="514350"/>
          </a:xfrm>
          <a:prstGeom prst="rect">
            <a:avLst/>
          </a:prstGeom>
        </p:spPr>
        <p:txBody>
          <a:bodyPr lIns="0" rIns="0">
            <a:noAutofit/>
          </a:bodyPr>
          <a:lstStyle>
            <a:lvl1pPr marL="0" indent="0" algn="l" defTabSz="914400" rtl="0" eaLnBrk="1" latinLnBrk="0" hangingPunct="1">
              <a:lnSpc>
                <a:spcPct val="100000"/>
              </a:lnSpc>
              <a:spcBef>
                <a:spcPts val="1000"/>
              </a:spcBef>
              <a:buFont typeface="Arial" panose="020B0604020202020204" pitchFamily="34" charset="0"/>
              <a:buNone/>
              <a:defRPr lang="en-US" sz="2400" kern="1200" baseline="0" dirty="0" smtClean="0">
                <a:solidFill>
                  <a:schemeClr val="accent1"/>
                </a:solidFill>
                <a:latin typeface="+mj-lt"/>
                <a:ea typeface="Times New Roman" charset="0"/>
                <a:cs typeface="Times New Roman" charset="0"/>
              </a:defRPr>
            </a:lvl1pPr>
            <a:lvl2pPr marL="0" indent="0" algn="l" defTabSz="914400" rtl="0" eaLnBrk="1" latinLnBrk="0" hangingPunct="1">
              <a:lnSpc>
                <a:spcPct val="100000"/>
              </a:lnSpc>
              <a:spcBef>
                <a:spcPts val="1000"/>
              </a:spcBef>
              <a:buFont typeface="Arial" panose="020B0604020202020204" pitchFamily="34" charset="0"/>
              <a:buNone/>
              <a:defRPr lang="en-US" sz="2400" kern="1200" baseline="0" dirty="0" smtClean="0">
                <a:solidFill>
                  <a:srgbClr val="E77324"/>
                </a:solidFill>
                <a:latin typeface="Times New Roman" charset="0"/>
                <a:ea typeface="Times New Roman" charset="0"/>
                <a:cs typeface="Times New Roman" charset="0"/>
              </a:defRPr>
            </a:lvl2pPr>
            <a:lvl3pPr marL="0" indent="0" algn="l" defTabSz="914400" rtl="0" eaLnBrk="1" latinLnBrk="0" hangingPunct="1">
              <a:lnSpc>
                <a:spcPct val="100000"/>
              </a:lnSpc>
              <a:spcBef>
                <a:spcPts val="1000"/>
              </a:spcBef>
              <a:buFont typeface="Arial" panose="020B0604020202020204" pitchFamily="34" charset="0"/>
              <a:buNone/>
              <a:defRPr lang="en-US" sz="2400" kern="1200" baseline="0" dirty="0" smtClean="0">
                <a:solidFill>
                  <a:srgbClr val="E77324"/>
                </a:solidFill>
                <a:latin typeface="Times New Roman" charset="0"/>
                <a:ea typeface="Times New Roman" charset="0"/>
                <a:cs typeface="Times New Roman" charset="0"/>
              </a:defRPr>
            </a:lvl3pPr>
            <a:lvl4pPr marL="0" indent="0" algn="l" defTabSz="914400" rtl="0" eaLnBrk="1" latinLnBrk="0" hangingPunct="1">
              <a:lnSpc>
                <a:spcPct val="100000"/>
              </a:lnSpc>
              <a:spcBef>
                <a:spcPts val="1000"/>
              </a:spcBef>
              <a:buFont typeface="Arial" panose="020B0604020202020204" pitchFamily="34" charset="0"/>
              <a:buNone/>
              <a:defRPr lang="en-US" sz="2400" kern="1200" baseline="0" dirty="0" smtClean="0">
                <a:solidFill>
                  <a:srgbClr val="E77324"/>
                </a:solidFill>
                <a:latin typeface="Times New Roman" charset="0"/>
                <a:ea typeface="Times New Roman" charset="0"/>
                <a:cs typeface="Times New Roman" charset="0"/>
              </a:defRPr>
            </a:lvl4pPr>
            <a:lvl5pPr marL="0" indent="0" algn="l" defTabSz="914400" rtl="0" eaLnBrk="1" latinLnBrk="0" hangingPunct="1">
              <a:lnSpc>
                <a:spcPct val="100000"/>
              </a:lnSpc>
              <a:spcBef>
                <a:spcPts val="1000"/>
              </a:spcBef>
              <a:buFont typeface="Arial" panose="020B0604020202020204" pitchFamily="34" charset="0"/>
              <a:buNone/>
              <a:defRPr lang="en-US" sz="2400" kern="1200" baseline="0" dirty="0">
                <a:solidFill>
                  <a:srgbClr val="E77324"/>
                </a:solidFill>
                <a:latin typeface="Times New Roman" charset="0"/>
                <a:ea typeface="Times New Roman" charset="0"/>
                <a:cs typeface="Times New Roman" charset="0"/>
              </a:defRPr>
            </a:lvl5pPr>
          </a:lstStyle>
          <a:p>
            <a:r>
              <a:rPr lang="en-US" dirty="0"/>
              <a:t>Subtitle: Times New Roman 24pt, Rotunda Orange</a:t>
            </a:r>
          </a:p>
        </p:txBody>
      </p:sp>
      <p:sp>
        <p:nvSpPr>
          <p:cNvPr id="23" name="Text Placeholder 14">
            <a:extLst>
              <a:ext uri="{FF2B5EF4-FFF2-40B4-BE49-F238E27FC236}">
                <a16:creationId xmlns:a16="http://schemas.microsoft.com/office/drawing/2014/main" id="{79A776A1-0A26-45B0-8942-A9158345888B}"/>
              </a:ext>
            </a:extLst>
          </p:cNvPr>
          <p:cNvSpPr>
            <a:spLocks noGrp="1"/>
          </p:cNvSpPr>
          <p:nvPr>
            <p:ph type="body" sz="quarter" idx="12" hasCustomPrompt="1"/>
          </p:nvPr>
        </p:nvSpPr>
        <p:spPr>
          <a:xfrm>
            <a:off x="480280" y="318031"/>
            <a:ext cx="7807325" cy="317500"/>
          </a:xfrm>
          <a:prstGeom prst="rect">
            <a:avLst/>
          </a:prstGeom>
        </p:spPr>
        <p:txBody>
          <a:bodyPr lIns="0" rIns="0">
            <a:noAutofit/>
          </a:bodyPr>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25" name="Text Placeholder 10">
            <a:extLst>
              <a:ext uri="{FF2B5EF4-FFF2-40B4-BE49-F238E27FC236}">
                <a16:creationId xmlns:a16="http://schemas.microsoft.com/office/drawing/2014/main" id="{57220FDE-52E1-4318-B138-0CD09D573E03}"/>
              </a:ext>
            </a:extLst>
          </p:cNvPr>
          <p:cNvSpPr>
            <a:spLocks noGrp="1"/>
          </p:cNvSpPr>
          <p:nvPr>
            <p:ph type="body" sz="quarter" idx="15" hasCustomPrompt="1"/>
          </p:nvPr>
        </p:nvSpPr>
        <p:spPr>
          <a:xfrm>
            <a:off x="468190" y="3762341"/>
            <a:ext cx="7819415" cy="2242969"/>
          </a:xfrm>
          <a:prstGeom prst="rect">
            <a:avLst/>
          </a:prstGeom>
        </p:spPr>
        <p:txBody>
          <a:bodyPr lIns="0" rIns="0">
            <a:noAutofit/>
          </a:bodyPr>
          <a:lstStyle>
            <a:lvl1pPr marL="0" indent="0">
              <a:lnSpc>
                <a:spcPct val="100000"/>
              </a:lnSpc>
              <a:buNone/>
              <a:defRPr sz="1600" b="0" baseline="0">
                <a:solidFill>
                  <a:schemeClr val="accent2"/>
                </a:solidFill>
                <a:latin typeface="+mn-lt"/>
                <a:ea typeface="Arial" charset="0"/>
                <a:cs typeface="Arial" charset="0"/>
              </a:defRPr>
            </a:lvl1pPr>
            <a:lvl2pPr marL="457200" indent="0">
              <a:buNone/>
              <a:defRPr sz="2400">
                <a:solidFill>
                  <a:srgbClr val="E77324"/>
                </a:solidFill>
                <a:latin typeface="Times New Roman" charset="0"/>
                <a:ea typeface="Times New Roman" charset="0"/>
                <a:cs typeface="Times New Roman" charset="0"/>
              </a:defRPr>
            </a:lvl2pPr>
            <a:lvl3pPr marL="914400" indent="0">
              <a:buNone/>
              <a:defRPr sz="2400">
                <a:solidFill>
                  <a:srgbClr val="E77324"/>
                </a:solidFill>
                <a:latin typeface="Times New Roman" charset="0"/>
                <a:ea typeface="Times New Roman" charset="0"/>
                <a:cs typeface="Times New Roman" charset="0"/>
              </a:defRPr>
            </a:lvl3pPr>
            <a:lvl4pPr marL="1371600" indent="0">
              <a:buNone/>
              <a:defRPr sz="2400">
                <a:solidFill>
                  <a:srgbClr val="E77324"/>
                </a:solidFill>
                <a:latin typeface="Times New Roman" charset="0"/>
                <a:ea typeface="Times New Roman" charset="0"/>
                <a:cs typeface="Times New Roman" charset="0"/>
              </a:defRPr>
            </a:lvl4pPr>
            <a:lvl5pPr marL="1828800" indent="0">
              <a:buNone/>
              <a:defRPr sz="2400">
                <a:solidFill>
                  <a:srgbClr val="E77324"/>
                </a:solidFill>
                <a:latin typeface="Times New Roman" charset="0"/>
                <a:ea typeface="Times New Roman" charset="0"/>
                <a:cs typeface="Times New Roman" charset="0"/>
              </a:defRPr>
            </a:lvl5pPr>
          </a:lstStyle>
          <a:p>
            <a:pPr lvl="0"/>
            <a:r>
              <a:rPr lang="en-US" dirty="0"/>
              <a:t>Text: Arial Bold 16pt, Jefferson Blue</a:t>
            </a:r>
          </a:p>
        </p:txBody>
      </p:sp>
      <p:sp>
        <p:nvSpPr>
          <p:cNvPr id="27" name="Text Placeholder 17">
            <a:extLst>
              <a:ext uri="{FF2B5EF4-FFF2-40B4-BE49-F238E27FC236}">
                <a16:creationId xmlns:a16="http://schemas.microsoft.com/office/drawing/2014/main" id="{6E9C218E-8B98-4FA8-9356-86D384D19F60}"/>
              </a:ext>
            </a:extLst>
          </p:cNvPr>
          <p:cNvSpPr>
            <a:spLocks noGrp="1"/>
          </p:cNvSpPr>
          <p:nvPr>
            <p:ph type="body" sz="quarter" idx="13" hasCustomPrompt="1"/>
          </p:nvPr>
        </p:nvSpPr>
        <p:spPr>
          <a:xfrm>
            <a:off x="9272587" y="318031"/>
            <a:ext cx="2462213" cy="5687279"/>
          </a:xfrm>
          <a:prstGeom prst="rect">
            <a:avLst/>
          </a:prstGeom>
        </p:spPr>
        <p:txBody>
          <a:bodyPr anchor="b">
            <a:noAutofit/>
          </a:bodyPr>
          <a:lstStyle>
            <a:lvl1pPr marL="0" indent="0">
              <a:lnSpc>
                <a:spcPct val="100000"/>
              </a:lnSpc>
              <a:buNone/>
              <a:defRPr sz="1600" b="1" i="0" cap="all" spc="300" baseline="0">
                <a:solidFill>
                  <a:schemeClr val="bg1"/>
                </a:solidFill>
                <a:latin typeface="+mn-lt"/>
                <a:ea typeface="Arial" charset="0"/>
                <a:cs typeface="Arial" charset="0"/>
              </a:defRPr>
            </a:lvl1pPr>
            <a:lvl2pPr marL="457200" indent="0">
              <a:lnSpc>
                <a:spcPct val="100000"/>
              </a:lnSpc>
              <a:buNone/>
              <a:defRPr sz="1600" b="1" i="0" spc="300">
                <a:latin typeface="Arial" charset="0"/>
                <a:ea typeface="Arial" charset="0"/>
                <a:cs typeface="Arial" charset="0"/>
              </a:defRPr>
            </a:lvl2pPr>
            <a:lvl3pPr marL="914400" indent="0">
              <a:lnSpc>
                <a:spcPct val="100000"/>
              </a:lnSpc>
              <a:buNone/>
              <a:defRPr sz="1600" b="1" i="0" spc="300">
                <a:latin typeface="Arial" charset="0"/>
                <a:ea typeface="Arial" charset="0"/>
                <a:cs typeface="Arial" charset="0"/>
              </a:defRPr>
            </a:lvl3pPr>
            <a:lvl4pPr marL="1371600" indent="0">
              <a:lnSpc>
                <a:spcPct val="100000"/>
              </a:lnSpc>
              <a:buFont typeface="Arial" charset="0"/>
              <a:buNone/>
              <a:defRPr sz="1600" b="1" i="0" spc="300">
                <a:latin typeface="Arial" charset="0"/>
                <a:ea typeface="Arial" charset="0"/>
                <a:cs typeface="Arial" charset="0"/>
              </a:defRPr>
            </a:lvl4pPr>
            <a:lvl5pPr marL="1828800" indent="0">
              <a:lnSpc>
                <a:spcPct val="100000"/>
              </a:lnSpc>
              <a:buNone/>
              <a:defRPr sz="1600" b="1" i="0" spc="300">
                <a:latin typeface="Arial" charset="0"/>
                <a:ea typeface="Arial" charset="0"/>
                <a:cs typeface="Arial" charset="0"/>
              </a:defRPr>
            </a:lvl5pPr>
          </a:lstStyle>
          <a:p>
            <a:pPr lvl="0"/>
            <a:r>
              <a:rPr lang="en-US" dirty="0"/>
              <a:t>CAPTION:</a:t>
            </a:r>
            <a:br>
              <a:rPr lang="en-US" dirty="0"/>
            </a:br>
            <a:r>
              <a:rPr lang="en-US" dirty="0"/>
              <a:t>ARIAL BOLD 16PT, WHITE, “LOOSE” TRACKING</a:t>
            </a:r>
          </a:p>
        </p:txBody>
      </p:sp>
      <p:sp>
        <p:nvSpPr>
          <p:cNvPr id="28" name="Title 1">
            <a:extLst>
              <a:ext uri="{FF2B5EF4-FFF2-40B4-BE49-F238E27FC236}">
                <a16:creationId xmlns:a16="http://schemas.microsoft.com/office/drawing/2014/main" id="{6FB88F06-BA5C-4680-BC9A-3F2C8DB821E7}"/>
              </a:ext>
            </a:extLst>
          </p:cNvPr>
          <p:cNvSpPr>
            <a:spLocks noGrp="1"/>
          </p:cNvSpPr>
          <p:nvPr>
            <p:ph type="title" hasCustomPrompt="1"/>
          </p:nvPr>
        </p:nvSpPr>
        <p:spPr>
          <a:xfrm>
            <a:off x="468189" y="756243"/>
            <a:ext cx="7819415" cy="1580783"/>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a:t>
            </a:r>
            <a:br>
              <a:rPr lang="en-US" dirty="0"/>
            </a:br>
            <a:r>
              <a:rPr lang="en-US" dirty="0"/>
              <a:t>“LOOSE” TRACKING</a:t>
            </a:r>
          </a:p>
        </p:txBody>
      </p:sp>
      <p:pic>
        <p:nvPicPr>
          <p:cNvPr id="12" name="Picture 11">
            <a:extLst>
              <a:ext uri="{FF2B5EF4-FFF2-40B4-BE49-F238E27FC236}">
                <a16:creationId xmlns:a16="http://schemas.microsoft.com/office/drawing/2014/main" id="{BF5BF6D1-4FCD-4C6D-A852-54B92566B383}"/>
              </a:ext>
            </a:extLst>
          </p:cNvPr>
          <p:cNvPicPr>
            <a:picLocks noChangeAspect="1"/>
          </p:cNvPicPr>
          <p:nvPr userDrawn="1"/>
        </p:nvPicPr>
        <p:blipFill>
          <a:blip r:embed="rId2"/>
          <a:stretch>
            <a:fillRect/>
          </a:stretch>
        </p:blipFill>
        <p:spPr>
          <a:xfrm>
            <a:off x="196972" y="6402162"/>
            <a:ext cx="260228" cy="268903"/>
          </a:xfrm>
          <a:prstGeom prst="rect">
            <a:avLst/>
          </a:prstGeom>
        </p:spPr>
      </p:pic>
    </p:spTree>
    <p:extLst>
      <p:ext uri="{BB962C8B-B14F-4D97-AF65-F5344CB8AC3E}">
        <p14:creationId xmlns:p14="http://schemas.microsoft.com/office/powerpoint/2010/main" val="4637486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C7206C-7D2B-4584-9073-6E84C1D99851}"/>
              </a:ext>
            </a:extLst>
          </p:cNvPr>
          <p:cNvSpPr/>
          <p:nvPr userDrawn="1"/>
        </p:nvSpPr>
        <p:spPr>
          <a:xfrm>
            <a:off x="8806641" y="0"/>
            <a:ext cx="338535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7638951-733B-4674-B244-606C9AA47039}"/>
              </a:ext>
            </a:extLst>
          </p:cNvPr>
          <p:cNvCxnSpPr/>
          <p:nvPr userDrawn="1"/>
        </p:nvCxnSpPr>
        <p:spPr>
          <a:xfrm flipH="1">
            <a:off x="575979" y="6549313"/>
            <a:ext cx="11040043"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D5D815E-664E-4F2D-ACF3-B229DACC1B1F}"/>
              </a:ext>
            </a:extLst>
          </p:cNvPr>
          <p:cNvCxnSpPr/>
          <p:nvPr userDrawn="1"/>
        </p:nvCxnSpPr>
        <p:spPr>
          <a:xfrm flipH="1">
            <a:off x="8806641" y="6549313"/>
            <a:ext cx="2809382"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A73C713-BFE8-48C1-8F20-FC9777626348}"/>
              </a:ext>
            </a:extLst>
          </p:cNvPr>
          <p:cNvSpPr txBox="1"/>
          <p:nvPr userDrawn="1"/>
        </p:nvSpPr>
        <p:spPr>
          <a:xfrm>
            <a:off x="11616728" y="6394475"/>
            <a:ext cx="527786" cy="276999"/>
          </a:xfrm>
          <a:prstGeom prst="rect">
            <a:avLst/>
          </a:prstGeom>
          <a:noFill/>
        </p:spPr>
        <p:txBody>
          <a:bodyPr wrap="square" rtlCol="0">
            <a:spAutoFit/>
          </a:bodyPr>
          <a:lstStyle/>
          <a:p>
            <a:pPr algn="ctr"/>
            <a:fld id="{9FC1F18A-2504-464E-BC8E-062F35221589}" type="slidenum">
              <a:rPr lang="en-US" sz="1200" b="1" smtClean="0">
                <a:solidFill>
                  <a:srgbClr val="E77324"/>
                </a:solidFill>
                <a:latin typeface="Arial" charset="0"/>
                <a:ea typeface="Arial" charset="0"/>
                <a:cs typeface="Arial" charset="0"/>
              </a:rPr>
              <a:pPr algn="ctr"/>
              <a:t>‹#›</a:t>
            </a:fld>
            <a:endParaRPr lang="en-US" sz="1400" b="1">
              <a:solidFill>
                <a:srgbClr val="E77324"/>
              </a:solidFill>
              <a:latin typeface="Arial" charset="0"/>
              <a:ea typeface="Arial" charset="0"/>
              <a:cs typeface="Arial" charset="0"/>
            </a:endParaRPr>
          </a:p>
        </p:txBody>
      </p:sp>
      <p:sp>
        <p:nvSpPr>
          <p:cNvPr id="26" name="Text Placeholder 19">
            <a:extLst>
              <a:ext uri="{FF2B5EF4-FFF2-40B4-BE49-F238E27FC236}">
                <a16:creationId xmlns:a16="http://schemas.microsoft.com/office/drawing/2014/main" id="{66CDD921-1E04-4CEA-A9BA-889246A111EB}"/>
              </a:ext>
            </a:extLst>
          </p:cNvPr>
          <p:cNvSpPr>
            <a:spLocks noGrp="1"/>
          </p:cNvSpPr>
          <p:nvPr>
            <p:ph type="body" sz="quarter" idx="16" hasCustomPrompt="1"/>
          </p:nvPr>
        </p:nvSpPr>
        <p:spPr>
          <a:xfrm>
            <a:off x="468190" y="2457737"/>
            <a:ext cx="7819415" cy="514350"/>
          </a:xfrm>
          <a:prstGeom prst="rect">
            <a:avLst/>
          </a:prstGeom>
        </p:spPr>
        <p:txBody>
          <a:bodyPr lIns="0" rIns="0">
            <a:noAutofit/>
          </a:bodyPr>
          <a:lstStyle>
            <a:lvl1pPr marL="0" indent="0" algn="l" defTabSz="914400" rtl="0" eaLnBrk="1" latinLnBrk="0" hangingPunct="1">
              <a:lnSpc>
                <a:spcPct val="100000"/>
              </a:lnSpc>
              <a:spcBef>
                <a:spcPts val="1000"/>
              </a:spcBef>
              <a:buFont typeface="Arial" panose="020B0604020202020204" pitchFamily="34" charset="0"/>
              <a:buNone/>
              <a:defRPr lang="en-US" sz="2400" kern="1200" baseline="0" dirty="0" smtClean="0">
                <a:solidFill>
                  <a:schemeClr val="accent1"/>
                </a:solidFill>
                <a:latin typeface="+mj-lt"/>
                <a:ea typeface="Times New Roman" charset="0"/>
                <a:cs typeface="Times New Roman" charset="0"/>
              </a:defRPr>
            </a:lvl1pPr>
            <a:lvl2pPr marL="0" indent="0" algn="l" defTabSz="914400" rtl="0" eaLnBrk="1" latinLnBrk="0" hangingPunct="1">
              <a:lnSpc>
                <a:spcPct val="100000"/>
              </a:lnSpc>
              <a:spcBef>
                <a:spcPts val="1000"/>
              </a:spcBef>
              <a:buFont typeface="Arial" panose="020B0604020202020204" pitchFamily="34" charset="0"/>
              <a:buNone/>
              <a:defRPr lang="en-US" sz="2400" kern="1200" baseline="0" dirty="0" smtClean="0">
                <a:solidFill>
                  <a:srgbClr val="E77324"/>
                </a:solidFill>
                <a:latin typeface="Times New Roman" charset="0"/>
                <a:ea typeface="Times New Roman" charset="0"/>
                <a:cs typeface="Times New Roman" charset="0"/>
              </a:defRPr>
            </a:lvl2pPr>
            <a:lvl3pPr marL="0" indent="0" algn="l" defTabSz="914400" rtl="0" eaLnBrk="1" latinLnBrk="0" hangingPunct="1">
              <a:lnSpc>
                <a:spcPct val="100000"/>
              </a:lnSpc>
              <a:spcBef>
                <a:spcPts val="1000"/>
              </a:spcBef>
              <a:buFont typeface="Arial" panose="020B0604020202020204" pitchFamily="34" charset="0"/>
              <a:buNone/>
              <a:defRPr lang="en-US" sz="2400" kern="1200" baseline="0" dirty="0" smtClean="0">
                <a:solidFill>
                  <a:srgbClr val="E77324"/>
                </a:solidFill>
                <a:latin typeface="Times New Roman" charset="0"/>
                <a:ea typeface="Times New Roman" charset="0"/>
                <a:cs typeface="Times New Roman" charset="0"/>
              </a:defRPr>
            </a:lvl3pPr>
            <a:lvl4pPr marL="0" indent="0" algn="l" defTabSz="914400" rtl="0" eaLnBrk="1" latinLnBrk="0" hangingPunct="1">
              <a:lnSpc>
                <a:spcPct val="100000"/>
              </a:lnSpc>
              <a:spcBef>
                <a:spcPts val="1000"/>
              </a:spcBef>
              <a:buFont typeface="Arial" panose="020B0604020202020204" pitchFamily="34" charset="0"/>
              <a:buNone/>
              <a:defRPr lang="en-US" sz="2400" kern="1200" baseline="0" dirty="0" smtClean="0">
                <a:solidFill>
                  <a:srgbClr val="E77324"/>
                </a:solidFill>
                <a:latin typeface="Times New Roman" charset="0"/>
                <a:ea typeface="Times New Roman" charset="0"/>
                <a:cs typeface="Times New Roman" charset="0"/>
              </a:defRPr>
            </a:lvl4pPr>
            <a:lvl5pPr marL="0" indent="0" algn="l" defTabSz="914400" rtl="0" eaLnBrk="1" latinLnBrk="0" hangingPunct="1">
              <a:lnSpc>
                <a:spcPct val="100000"/>
              </a:lnSpc>
              <a:spcBef>
                <a:spcPts val="1000"/>
              </a:spcBef>
              <a:buFont typeface="Arial" panose="020B0604020202020204" pitchFamily="34" charset="0"/>
              <a:buNone/>
              <a:defRPr lang="en-US" sz="2400" kern="1200" baseline="0" dirty="0">
                <a:solidFill>
                  <a:srgbClr val="E77324"/>
                </a:solidFill>
                <a:latin typeface="Times New Roman" charset="0"/>
                <a:ea typeface="Times New Roman" charset="0"/>
                <a:cs typeface="Times New Roman" charset="0"/>
              </a:defRPr>
            </a:lvl5pPr>
          </a:lstStyle>
          <a:p>
            <a:r>
              <a:rPr lang="en-US" dirty="0"/>
              <a:t>Subtitle: Times New Roman 24pt, Rotunda Orange</a:t>
            </a:r>
          </a:p>
        </p:txBody>
      </p:sp>
      <p:sp>
        <p:nvSpPr>
          <p:cNvPr id="27" name="Text Placeholder 14">
            <a:extLst>
              <a:ext uri="{FF2B5EF4-FFF2-40B4-BE49-F238E27FC236}">
                <a16:creationId xmlns:a16="http://schemas.microsoft.com/office/drawing/2014/main" id="{BF14F8D2-169F-45EE-81E1-1579186FF3DD}"/>
              </a:ext>
            </a:extLst>
          </p:cNvPr>
          <p:cNvSpPr>
            <a:spLocks noGrp="1"/>
          </p:cNvSpPr>
          <p:nvPr>
            <p:ph type="body" sz="quarter" idx="12" hasCustomPrompt="1"/>
          </p:nvPr>
        </p:nvSpPr>
        <p:spPr>
          <a:xfrm>
            <a:off x="480280" y="318031"/>
            <a:ext cx="7807325" cy="317500"/>
          </a:xfrm>
          <a:prstGeom prst="rect">
            <a:avLst/>
          </a:prstGeom>
        </p:spPr>
        <p:txBody>
          <a:bodyPr lIns="0" rIns="0">
            <a:noAutofit/>
          </a:bodyPr>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31" name="Text Placeholder 17">
            <a:extLst>
              <a:ext uri="{FF2B5EF4-FFF2-40B4-BE49-F238E27FC236}">
                <a16:creationId xmlns:a16="http://schemas.microsoft.com/office/drawing/2014/main" id="{CD86F0D2-9080-4AFD-9F05-996384B48118}"/>
              </a:ext>
            </a:extLst>
          </p:cNvPr>
          <p:cNvSpPr>
            <a:spLocks noGrp="1"/>
          </p:cNvSpPr>
          <p:nvPr>
            <p:ph type="body" sz="quarter" idx="13" hasCustomPrompt="1"/>
          </p:nvPr>
        </p:nvSpPr>
        <p:spPr>
          <a:xfrm>
            <a:off x="9272587" y="318031"/>
            <a:ext cx="2462213" cy="5701134"/>
          </a:xfrm>
          <a:prstGeom prst="rect">
            <a:avLst/>
          </a:prstGeom>
        </p:spPr>
        <p:txBody>
          <a:bodyPr anchor="b">
            <a:noAutofit/>
          </a:bodyPr>
          <a:lstStyle>
            <a:lvl1pPr marL="0" indent="0">
              <a:lnSpc>
                <a:spcPct val="100000"/>
              </a:lnSpc>
              <a:buNone/>
              <a:defRPr sz="1600" b="1" i="0" cap="all" spc="300" baseline="0">
                <a:solidFill>
                  <a:schemeClr val="bg1"/>
                </a:solidFill>
                <a:latin typeface="+mn-lt"/>
                <a:ea typeface="Arial" charset="0"/>
                <a:cs typeface="Arial" charset="0"/>
              </a:defRPr>
            </a:lvl1pPr>
            <a:lvl2pPr marL="457200" indent="0">
              <a:lnSpc>
                <a:spcPct val="100000"/>
              </a:lnSpc>
              <a:buNone/>
              <a:defRPr sz="1600" b="1" i="0" spc="300">
                <a:latin typeface="Arial" charset="0"/>
                <a:ea typeface="Arial" charset="0"/>
                <a:cs typeface="Arial" charset="0"/>
              </a:defRPr>
            </a:lvl2pPr>
            <a:lvl3pPr marL="914400" indent="0">
              <a:lnSpc>
                <a:spcPct val="100000"/>
              </a:lnSpc>
              <a:buNone/>
              <a:defRPr sz="1600" b="1" i="0" spc="300">
                <a:latin typeface="Arial" charset="0"/>
                <a:ea typeface="Arial" charset="0"/>
                <a:cs typeface="Arial" charset="0"/>
              </a:defRPr>
            </a:lvl3pPr>
            <a:lvl4pPr marL="1371600" indent="0">
              <a:lnSpc>
                <a:spcPct val="100000"/>
              </a:lnSpc>
              <a:buFont typeface="Arial" charset="0"/>
              <a:buNone/>
              <a:defRPr sz="1600" b="1" i="0" spc="300">
                <a:latin typeface="Arial" charset="0"/>
                <a:ea typeface="Arial" charset="0"/>
                <a:cs typeface="Arial" charset="0"/>
              </a:defRPr>
            </a:lvl4pPr>
            <a:lvl5pPr marL="1828800" indent="0">
              <a:lnSpc>
                <a:spcPct val="100000"/>
              </a:lnSpc>
              <a:buNone/>
              <a:defRPr sz="1600" b="1" i="0" spc="300">
                <a:latin typeface="Arial" charset="0"/>
                <a:ea typeface="Arial" charset="0"/>
                <a:cs typeface="Arial" charset="0"/>
              </a:defRPr>
            </a:lvl5pPr>
          </a:lstStyle>
          <a:p>
            <a:pPr lvl="0"/>
            <a:r>
              <a:rPr lang="en-US" dirty="0"/>
              <a:t>CAPTION:</a:t>
            </a:r>
            <a:br>
              <a:rPr lang="en-US" dirty="0"/>
            </a:br>
            <a:r>
              <a:rPr lang="en-US" dirty="0"/>
              <a:t>ARIAL BOLD 16PT, WHITE, “LOOSE” TRACKING</a:t>
            </a:r>
          </a:p>
        </p:txBody>
      </p:sp>
      <p:sp>
        <p:nvSpPr>
          <p:cNvPr id="32" name="Text Placeholder 10">
            <a:extLst>
              <a:ext uri="{FF2B5EF4-FFF2-40B4-BE49-F238E27FC236}">
                <a16:creationId xmlns:a16="http://schemas.microsoft.com/office/drawing/2014/main" id="{9BE5C64D-EF94-449B-AB4B-F9543A7B3688}"/>
              </a:ext>
            </a:extLst>
          </p:cNvPr>
          <p:cNvSpPr>
            <a:spLocks noGrp="1"/>
          </p:cNvSpPr>
          <p:nvPr>
            <p:ph type="body" sz="quarter" idx="14" hasCustomPrompt="1"/>
          </p:nvPr>
        </p:nvSpPr>
        <p:spPr>
          <a:xfrm>
            <a:off x="468189" y="3776196"/>
            <a:ext cx="7819416" cy="2242969"/>
          </a:xfrm>
          <a:prstGeom prst="rect">
            <a:avLst/>
          </a:prstGeom>
        </p:spPr>
        <p:txBody>
          <a:bodyPr lIns="0" rIns="0">
            <a:noAutofit/>
          </a:bodyPr>
          <a:lstStyle>
            <a:lvl1pPr marL="285750" indent="-285750">
              <a:lnSpc>
                <a:spcPct val="100000"/>
              </a:lnSpc>
              <a:buClr>
                <a:schemeClr val="accent1"/>
              </a:buClr>
              <a:buFont typeface="Arial" charset="0"/>
              <a:buChar char="•"/>
              <a:defRPr sz="1800" b="0" baseline="0">
                <a:solidFill>
                  <a:schemeClr val="accent2"/>
                </a:solidFill>
                <a:latin typeface="+mn-lt"/>
                <a:ea typeface="Arial" charset="0"/>
                <a:cs typeface="Arial" charset="0"/>
              </a:defRPr>
            </a:lvl1pPr>
            <a:lvl2pPr marL="457200" indent="0">
              <a:buNone/>
              <a:defRPr sz="2400">
                <a:solidFill>
                  <a:srgbClr val="E77324"/>
                </a:solidFill>
                <a:latin typeface="Times New Roman" charset="0"/>
                <a:ea typeface="Times New Roman" charset="0"/>
                <a:cs typeface="Times New Roman" charset="0"/>
              </a:defRPr>
            </a:lvl2pPr>
            <a:lvl3pPr marL="914400" indent="0">
              <a:buNone/>
              <a:defRPr sz="2400">
                <a:solidFill>
                  <a:srgbClr val="E77324"/>
                </a:solidFill>
                <a:latin typeface="Times New Roman" charset="0"/>
                <a:ea typeface="Times New Roman" charset="0"/>
                <a:cs typeface="Times New Roman" charset="0"/>
              </a:defRPr>
            </a:lvl3pPr>
            <a:lvl4pPr marL="1371600" indent="0">
              <a:buNone/>
              <a:defRPr sz="2400">
                <a:solidFill>
                  <a:srgbClr val="E77324"/>
                </a:solidFill>
                <a:latin typeface="Times New Roman" charset="0"/>
                <a:ea typeface="Times New Roman" charset="0"/>
                <a:cs typeface="Times New Roman" charset="0"/>
              </a:defRPr>
            </a:lvl4pPr>
            <a:lvl5pPr marL="1828800" indent="0">
              <a:buNone/>
              <a:defRPr sz="2400">
                <a:solidFill>
                  <a:srgbClr val="E77324"/>
                </a:solidFill>
                <a:latin typeface="Times New Roman" charset="0"/>
                <a:ea typeface="Times New Roman" charset="0"/>
                <a:cs typeface="Times New Roman" charset="0"/>
              </a:defRPr>
            </a:lvl5pPr>
          </a:lstStyle>
          <a:p>
            <a:pPr lvl="0"/>
            <a:r>
              <a:rPr lang="en-US" dirty="0"/>
              <a:t>Bullet 1: Arial Bold 18pt, Jefferson Blue</a:t>
            </a:r>
          </a:p>
          <a:p>
            <a:pPr lvl="0"/>
            <a:r>
              <a:rPr lang="en-US" dirty="0"/>
              <a:t>Bullet 2</a:t>
            </a:r>
          </a:p>
          <a:p>
            <a:pPr lvl="0"/>
            <a:r>
              <a:rPr lang="en-US" dirty="0"/>
              <a:t>Bullet 3</a:t>
            </a:r>
          </a:p>
        </p:txBody>
      </p:sp>
      <p:sp>
        <p:nvSpPr>
          <p:cNvPr id="33" name="Title 1">
            <a:extLst>
              <a:ext uri="{FF2B5EF4-FFF2-40B4-BE49-F238E27FC236}">
                <a16:creationId xmlns:a16="http://schemas.microsoft.com/office/drawing/2014/main" id="{1DE7E869-44E1-4AE6-A166-F6CCA2275AC7}"/>
              </a:ext>
            </a:extLst>
          </p:cNvPr>
          <p:cNvSpPr>
            <a:spLocks noGrp="1"/>
          </p:cNvSpPr>
          <p:nvPr>
            <p:ph type="title" hasCustomPrompt="1"/>
          </p:nvPr>
        </p:nvSpPr>
        <p:spPr>
          <a:xfrm>
            <a:off x="468189" y="756243"/>
            <a:ext cx="7819415" cy="1580783"/>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a:t>
            </a:r>
            <a:br>
              <a:rPr lang="en-US" dirty="0"/>
            </a:br>
            <a:r>
              <a:rPr lang="en-US" dirty="0"/>
              <a:t>“LOOSE” TRACKING</a:t>
            </a:r>
          </a:p>
        </p:txBody>
      </p:sp>
      <p:pic>
        <p:nvPicPr>
          <p:cNvPr id="12" name="Picture 11">
            <a:extLst>
              <a:ext uri="{FF2B5EF4-FFF2-40B4-BE49-F238E27FC236}">
                <a16:creationId xmlns:a16="http://schemas.microsoft.com/office/drawing/2014/main" id="{301528B2-5F79-46DB-BAC5-5F3D3B48DA9C}"/>
              </a:ext>
            </a:extLst>
          </p:cNvPr>
          <p:cNvPicPr>
            <a:picLocks noChangeAspect="1"/>
          </p:cNvPicPr>
          <p:nvPr userDrawn="1"/>
        </p:nvPicPr>
        <p:blipFill>
          <a:blip r:embed="rId2"/>
          <a:stretch>
            <a:fillRect/>
          </a:stretch>
        </p:blipFill>
        <p:spPr>
          <a:xfrm>
            <a:off x="196972" y="6402162"/>
            <a:ext cx="260228" cy="268903"/>
          </a:xfrm>
          <a:prstGeom prst="rect">
            <a:avLst/>
          </a:prstGeom>
        </p:spPr>
      </p:pic>
    </p:spTree>
    <p:extLst>
      <p:ext uri="{BB962C8B-B14F-4D97-AF65-F5344CB8AC3E}">
        <p14:creationId xmlns:p14="http://schemas.microsoft.com/office/powerpoint/2010/main" val="4556093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ntent + Header and content/text">
    <p:spTree>
      <p:nvGrpSpPr>
        <p:cNvPr id="1" name=""/>
        <p:cNvGrpSpPr/>
        <p:nvPr/>
      </p:nvGrpSpPr>
      <p:grpSpPr>
        <a:xfrm>
          <a:off x="0" y="0"/>
          <a:ext cx="0" cy="0"/>
          <a:chOff x="0" y="0"/>
          <a:chExt cx="0" cy="0"/>
        </a:xfrm>
      </p:grpSpPr>
      <p:sp>
        <p:nvSpPr>
          <p:cNvPr id="16" name="Content Placeholder 10">
            <a:extLst>
              <a:ext uri="{FF2B5EF4-FFF2-40B4-BE49-F238E27FC236}">
                <a16:creationId xmlns:a16="http://schemas.microsoft.com/office/drawing/2014/main" id="{3EC433FB-918D-4379-A606-C14AD0D5D019}"/>
              </a:ext>
            </a:extLst>
          </p:cNvPr>
          <p:cNvSpPr>
            <a:spLocks noGrp="1"/>
          </p:cNvSpPr>
          <p:nvPr>
            <p:ph sz="quarter" idx="19" hasCustomPrompt="1"/>
          </p:nvPr>
        </p:nvSpPr>
        <p:spPr>
          <a:xfrm>
            <a:off x="467868" y="2750636"/>
            <a:ext cx="5501926" cy="2997021"/>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4pPr>
            <a:lvl5pPr marL="1371600" indent="-283464">
              <a:lnSpc>
                <a:spcPct val="100000"/>
              </a:lnSpc>
              <a:spcBef>
                <a:spcPts val="0"/>
              </a:spcBef>
              <a:spcAft>
                <a:spcPts val="1000"/>
              </a:spcAft>
              <a:buClr>
                <a:schemeClr val="accent1"/>
              </a:buClr>
              <a:defRPr sz="180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id="{24998FF8-234B-4726-807C-DC3DEF0929D0}"/>
              </a:ext>
            </a:extLst>
          </p:cNvPr>
          <p:cNvSpPr>
            <a:spLocks noGrp="1"/>
          </p:cNvSpPr>
          <p:nvPr>
            <p:ph type="body" sz="quarter" idx="10" hasCustomPrompt="1"/>
          </p:nvPr>
        </p:nvSpPr>
        <p:spPr>
          <a:xfrm>
            <a:off x="480280" y="2012260"/>
            <a:ext cx="5513832" cy="613185"/>
          </a:xfrm>
          <a:prstGeom prst="rect">
            <a:avLst/>
          </a:prstGeom>
        </p:spPr>
        <p:txBody>
          <a:bodyPr lIns="0" rIns="0" anchor="ctr">
            <a:noAutofit/>
          </a:bodyP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cxnSp>
        <p:nvCxnSpPr>
          <p:cNvPr id="11" name="Straight Connector 10">
            <a:extLst>
              <a:ext uri="{FF2B5EF4-FFF2-40B4-BE49-F238E27FC236}">
                <a16:creationId xmlns:a16="http://schemas.microsoft.com/office/drawing/2014/main" id="{AD8CA5B3-726D-4431-B33D-E549E5A0611E}"/>
              </a:ext>
            </a:extLst>
          </p:cNvPr>
          <p:cNvCxnSpPr>
            <a:cxnSpLocks/>
          </p:cNvCxnSpPr>
          <p:nvPr userDrawn="1"/>
        </p:nvCxnSpPr>
        <p:spPr>
          <a:xfrm>
            <a:off x="6103123" y="2012260"/>
            <a:ext cx="0" cy="3735397"/>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918FDC5B-0376-402B-80DD-1DBEF1B20C90}"/>
              </a:ext>
            </a:extLst>
          </p:cNvPr>
          <p:cNvSpPr>
            <a:spLocks noGrp="1"/>
          </p:cNvSpPr>
          <p:nvPr>
            <p:ph type="title" hasCustomPrompt="1"/>
          </p:nvPr>
        </p:nvSpPr>
        <p:spPr>
          <a:xfrm>
            <a:off x="480280" y="760723"/>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
        <p:nvSpPr>
          <p:cNvPr id="12" name="Text Placeholder 14">
            <a:extLst>
              <a:ext uri="{FF2B5EF4-FFF2-40B4-BE49-F238E27FC236}">
                <a16:creationId xmlns:a16="http://schemas.microsoft.com/office/drawing/2014/main" id="{C7526ABF-4929-4AB5-B4B4-0F953C85D93E}"/>
              </a:ext>
            </a:extLst>
          </p:cNvPr>
          <p:cNvSpPr>
            <a:spLocks noGrp="1"/>
          </p:cNvSpPr>
          <p:nvPr>
            <p:ph type="body" sz="quarter" idx="20"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4" name="Content Placeholder 10">
            <a:extLst>
              <a:ext uri="{FF2B5EF4-FFF2-40B4-BE49-F238E27FC236}">
                <a16:creationId xmlns:a16="http://schemas.microsoft.com/office/drawing/2014/main" id="{E884EA84-D9CC-4410-88D0-2C404167362D}"/>
              </a:ext>
            </a:extLst>
          </p:cNvPr>
          <p:cNvSpPr>
            <a:spLocks noGrp="1"/>
          </p:cNvSpPr>
          <p:nvPr>
            <p:ph sz="quarter" idx="21" hasCustomPrompt="1"/>
          </p:nvPr>
        </p:nvSpPr>
        <p:spPr>
          <a:xfrm>
            <a:off x="6220968" y="3927566"/>
            <a:ext cx="5501926" cy="1820091"/>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7" name="Content Placeholder 10">
            <a:extLst>
              <a:ext uri="{FF2B5EF4-FFF2-40B4-BE49-F238E27FC236}">
                <a16:creationId xmlns:a16="http://schemas.microsoft.com/office/drawing/2014/main" id="{BFE5C024-47EE-4923-91BB-48521FE5EFFB}"/>
              </a:ext>
            </a:extLst>
          </p:cNvPr>
          <p:cNvSpPr>
            <a:spLocks noGrp="1"/>
          </p:cNvSpPr>
          <p:nvPr>
            <p:ph sz="quarter" idx="15" hasCustomPrompt="1"/>
          </p:nvPr>
        </p:nvSpPr>
        <p:spPr>
          <a:xfrm>
            <a:off x="6220968" y="2012841"/>
            <a:ext cx="5501926" cy="1820092"/>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0" name="Text Placeholder 7">
            <a:extLst>
              <a:ext uri="{FF2B5EF4-FFF2-40B4-BE49-F238E27FC236}">
                <a16:creationId xmlns:a16="http://schemas.microsoft.com/office/drawing/2014/main" id="{047C116B-FEE0-4168-B6D1-6B56AD77E32C}"/>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39414174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ntent + Header and content/text 2">
    <p:spTree>
      <p:nvGrpSpPr>
        <p:cNvPr id="1" name=""/>
        <p:cNvGrpSpPr/>
        <p:nvPr/>
      </p:nvGrpSpPr>
      <p:grpSpPr>
        <a:xfrm>
          <a:off x="0" y="0"/>
          <a:ext cx="0" cy="0"/>
          <a:chOff x="0" y="0"/>
          <a:chExt cx="0" cy="0"/>
        </a:xfrm>
      </p:grpSpPr>
      <p:sp>
        <p:nvSpPr>
          <p:cNvPr id="17" name="Content Placeholder 10">
            <a:extLst>
              <a:ext uri="{FF2B5EF4-FFF2-40B4-BE49-F238E27FC236}">
                <a16:creationId xmlns:a16="http://schemas.microsoft.com/office/drawing/2014/main" id="{6FDA6119-0E8B-40BA-B011-0B5C245140EE}"/>
              </a:ext>
            </a:extLst>
          </p:cNvPr>
          <p:cNvSpPr>
            <a:spLocks noGrp="1"/>
          </p:cNvSpPr>
          <p:nvPr>
            <p:ph sz="quarter" idx="15" hasCustomPrompt="1"/>
          </p:nvPr>
        </p:nvSpPr>
        <p:spPr>
          <a:xfrm>
            <a:off x="6220968" y="2008133"/>
            <a:ext cx="5501926" cy="3748233"/>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4pPr>
            <a:lvl5pPr marL="1371600" indent="-283464">
              <a:lnSpc>
                <a:spcPct val="100000"/>
              </a:lnSpc>
              <a:spcBef>
                <a:spcPts val="0"/>
              </a:spcBef>
              <a:spcAft>
                <a:spcPts val="1000"/>
              </a:spcAft>
              <a:buClr>
                <a:schemeClr val="accent1"/>
              </a:buClr>
              <a:defRPr sz="180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5">
            <a:extLst>
              <a:ext uri="{FF2B5EF4-FFF2-40B4-BE49-F238E27FC236}">
                <a16:creationId xmlns:a16="http://schemas.microsoft.com/office/drawing/2014/main" id="{70B3B89A-F141-4B0A-957E-508C148925FD}"/>
              </a:ext>
            </a:extLst>
          </p:cNvPr>
          <p:cNvSpPr>
            <a:spLocks noGrp="1"/>
          </p:cNvSpPr>
          <p:nvPr>
            <p:ph type="body" sz="quarter" idx="20" hasCustomPrompt="1"/>
          </p:nvPr>
        </p:nvSpPr>
        <p:spPr>
          <a:xfrm>
            <a:off x="467868" y="2636899"/>
            <a:ext cx="5513832" cy="1133004"/>
          </a:xfrm>
          <a:prstGeom prst="rect">
            <a:avLst/>
          </a:prstGeom>
        </p:spPr>
        <p:txBody>
          <a:bodyPr lIns="0" rIns="0">
            <a:noAutofit/>
          </a:bodyPr>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539496" indent="0">
              <a:lnSpc>
                <a:spcPct val="100000"/>
              </a:lnSpc>
              <a:spcBef>
                <a:spcPts val="0"/>
              </a:spcBef>
              <a:spcAft>
                <a:spcPts val="1000"/>
              </a:spcAft>
              <a:buClr>
                <a:schemeClr val="accent1"/>
              </a:buClr>
              <a:buNone/>
              <a:defRPr sz="1800">
                <a:solidFill>
                  <a:schemeClr val="accent2"/>
                </a:solidFill>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p:txBody>
      </p:sp>
      <p:sp>
        <p:nvSpPr>
          <p:cNvPr id="6" name="Text Placeholder 5">
            <a:extLst>
              <a:ext uri="{FF2B5EF4-FFF2-40B4-BE49-F238E27FC236}">
                <a16:creationId xmlns:a16="http://schemas.microsoft.com/office/drawing/2014/main" id="{24998FF8-234B-4726-807C-DC3DEF0929D0}"/>
              </a:ext>
            </a:extLst>
          </p:cNvPr>
          <p:cNvSpPr>
            <a:spLocks noGrp="1"/>
          </p:cNvSpPr>
          <p:nvPr>
            <p:ph type="body" sz="quarter" idx="10" hasCustomPrompt="1"/>
          </p:nvPr>
        </p:nvSpPr>
        <p:spPr>
          <a:xfrm>
            <a:off x="480280" y="2008133"/>
            <a:ext cx="5513832" cy="495617"/>
          </a:xfrm>
          <a:prstGeom prst="rect">
            <a:avLst/>
          </a:prstGeom>
        </p:spPr>
        <p:txBody>
          <a:bodyPr lIns="0" rIns="0" anchor="ct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cxnSp>
        <p:nvCxnSpPr>
          <p:cNvPr id="11" name="Straight Connector 10">
            <a:extLst>
              <a:ext uri="{FF2B5EF4-FFF2-40B4-BE49-F238E27FC236}">
                <a16:creationId xmlns:a16="http://schemas.microsoft.com/office/drawing/2014/main" id="{AD8CA5B3-726D-4431-B33D-E549E5A0611E}"/>
              </a:ext>
            </a:extLst>
          </p:cNvPr>
          <p:cNvCxnSpPr>
            <a:cxnSpLocks/>
          </p:cNvCxnSpPr>
          <p:nvPr userDrawn="1"/>
        </p:nvCxnSpPr>
        <p:spPr>
          <a:xfrm>
            <a:off x="6103123" y="2008133"/>
            <a:ext cx="0" cy="3753682"/>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0" name="Text Placeholder 5">
            <a:extLst>
              <a:ext uri="{FF2B5EF4-FFF2-40B4-BE49-F238E27FC236}">
                <a16:creationId xmlns:a16="http://schemas.microsoft.com/office/drawing/2014/main" id="{419B4FA8-CEAC-4D32-BB3F-772A77968B58}"/>
              </a:ext>
            </a:extLst>
          </p:cNvPr>
          <p:cNvSpPr>
            <a:spLocks noGrp="1"/>
          </p:cNvSpPr>
          <p:nvPr>
            <p:ph type="body" sz="quarter" idx="19" hasCustomPrompt="1"/>
          </p:nvPr>
        </p:nvSpPr>
        <p:spPr>
          <a:xfrm>
            <a:off x="480280" y="4000045"/>
            <a:ext cx="5513832" cy="495617"/>
          </a:xfrm>
          <a:prstGeom prst="rect">
            <a:avLst/>
          </a:prstGeom>
        </p:spPr>
        <p:txBody>
          <a:bodyPr lIns="0" rIns="0" anchor="ct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sp>
        <p:nvSpPr>
          <p:cNvPr id="14" name="Title 1">
            <a:extLst>
              <a:ext uri="{FF2B5EF4-FFF2-40B4-BE49-F238E27FC236}">
                <a16:creationId xmlns:a16="http://schemas.microsoft.com/office/drawing/2014/main" id="{7D0FB048-6124-4260-8CDD-ED63BC192C2F}"/>
              </a:ext>
            </a:extLst>
          </p:cNvPr>
          <p:cNvSpPr>
            <a:spLocks noGrp="1"/>
          </p:cNvSpPr>
          <p:nvPr>
            <p:ph type="title" hasCustomPrompt="1"/>
          </p:nvPr>
        </p:nvSpPr>
        <p:spPr>
          <a:xfrm>
            <a:off x="480280" y="758660"/>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
        <p:nvSpPr>
          <p:cNvPr id="16" name="Text Placeholder 5">
            <a:extLst>
              <a:ext uri="{FF2B5EF4-FFF2-40B4-BE49-F238E27FC236}">
                <a16:creationId xmlns:a16="http://schemas.microsoft.com/office/drawing/2014/main" id="{1FFC376D-4095-4DEB-82B8-6AA45A91F46C}"/>
              </a:ext>
            </a:extLst>
          </p:cNvPr>
          <p:cNvSpPr>
            <a:spLocks noGrp="1"/>
          </p:cNvSpPr>
          <p:nvPr>
            <p:ph type="body" sz="quarter" idx="21" hasCustomPrompt="1"/>
          </p:nvPr>
        </p:nvSpPr>
        <p:spPr>
          <a:xfrm>
            <a:off x="480280" y="4628811"/>
            <a:ext cx="5513832" cy="1133004"/>
          </a:xfrm>
          <a:prstGeom prst="rect">
            <a:avLst/>
          </a:prstGeom>
        </p:spPr>
        <p:txBody>
          <a:bodyPr lIns="0" rIns="0">
            <a:noAutofit/>
          </a:bodyPr>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539496" indent="0">
              <a:lnSpc>
                <a:spcPct val="100000"/>
              </a:lnSpc>
              <a:spcBef>
                <a:spcPts val="0"/>
              </a:spcBef>
              <a:spcAft>
                <a:spcPts val="1000"/>
              </a:spcAft>
              <a:buClr>
                <a:schemeClr val="accent1"/>
              </a:buClr>
              <a:buNone/>
              <a:defRPr sz="1800">
                <a:solidFill>
                  <a:schemeClr val="accent2"/>
                </a:solidFill>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p:txBody>
      </p:sp>
      <p:sp>
        <p:nvSpPr>
          <p:cNvPr id="12" name="Text Placeholder 14">
            <a:extLst>
              <a:ext uri="{FF2B5EF4-FFF2-40B4-BE49-F238E27FC236}">
                <a16:creationId xmlns:a16="http://schemas.microsoft.com/office/drawing/2014/main" id="{C35C8D2E-1C91-4855-BF47-40BCF17D9454}"/>
              </a:ext>
            </a:extLst>
          </p:cNvPr>
          <p:cNvSpPr>
            <a:spLocks noGrp="1"/>
          </p:cNvSpPr>
          <p:nvPr>
            <p:ph type="body" sz="quarter" idx="22"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8" name="Text Placeholder 7">
            <a:extLst>
              <a:ext uri="{FF2B5EF4-FFF2-40B4-BE49-F238E27FC236}">
                <a16:creationId xmlns:a16="http://schemas.microsoft.com/office/drawing/2014/main" id="{172582A4-A838-4551-AB9C-DC40EA2E1A28}"/>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2519089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s (Content + Text)">
    <p:spTree>
      <p:nvGrpSpPr>
        <p:cNvPr id="1" name=""/>
        <p:cNvGrpSpPr/>
        <p:nvPr/>
      </p:nvGrpSpPr>
      <p:grpSpPr>
        <a:xfrm>
          <a:off x="0" y="0"/>
          <a:ext cx="0" cy="0"/>
          <a:chOff x="0" y="0"/>
          <a:chExt cx="0" cy="0"/>
        </a:xfrm>
      </p:grpSpPr>
      <p:sp>
        <p:nvSpPr>
          <p:cNvPr id="12" name="Content Placeholder 10">
            <a:extLst>
              <a:ext uri="{FF2B5EF4-FFF2-40B4-BE49-F238E27FC236}">
                <a16:creationId xmlns:a16="http://schemas.microsoft.com/office/drawing/2014/main" id="{60E99266-89CD-42E1-AED5-1CAA39605982}"/>
              </a:ext>
            </a:extLst>
          </p:cNvPr>
          <p:cNvSpPr>
            <a:spLocks noGrp="1"/>
          </p:cNvSpPr>
          <p:nvPr>
            <p:ph sz="quarter" idx="15" hasCustomPrompt="1"/>
          </p:nvPr>
        </p:nvSpPr>
        <p:spPr>
          <a:xfrm>
            <a:off x="6220968" y="1995987"/>
            <a:ext cx="5501926" cy="1814636"/>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3" name="Content Placeholder 10">
            <a:extLst>
              <a:ext uri="{FF2B5EF4-FFF2-40B4-BE49-F238E27FC236}">
                <a16:creationId xmlns:a16="http://schemas.microsoft.com/office/drawing/2014/main" id="{6DA12905-9F29-45AE-89B8-901E59B5B7D8}"/>
              </a:ext>
            </a:extLst>
          </p:cNvPr>
          <p:cNvSpPr>
            <a:spLocks noGrp="1"/>
          </p:cNvSpPr>
          <p:nvPr>
            <p:ph sz="quarter" idx="25" hasCustomPrompt="1"/>
          </p:nvPr>
        </p:nvSpPr>
        <p:spPr>
          <a:xfrm>
            <a:off x="480280" y="1996117"/>
            <a:ext cx="5501926" cy="1814636"/>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cxnSp>
        <p:nvCxnSpPr>
          <p:cNvPr id="11" name="Straight Connector 10">
            <a:extLst>
              <a:ext uri="{FF2B5EF4-FFF2-40B4-BE49-F238E27FC236}">
                <a16:creationId xmlns:a16="http://schemas.microsoft.com/office/drawing/2014/main" id="{AD8CA5B3-726D-4431-B33D-E549E5A0611E}"/>
              </a:ext>
            </a:extLst>
          </p:cNvPr>
          <p:cNvCxnSpPr>
            <a:cxnSpLocks/>
          </p:cNvCxnSpPr>
          <p:nvPr userDrawn="1"/>
        </p:nvCxnSpPr>
        <p:spPr>
          <a:xfrm>
            <a:off x="6103123" y="1995987"/>
            <a:ext cx="0" cy="3760379"/>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0" name="Text Placeholder 5">
            <a:extLst>
              <a:ext uri="{FF2B5EF4-FFF2-40B4-BE49-F238E27FC236}">
                <a16:creationId xmlns:a16="http://schemas.microsoft.com/office/drawing/2014/main" id="{419B4FA8-CEAC-4D32-BB3F-772A77968B58}"/>
              </a:ext>
            </a:extLst>
          </p:cNvPr>
          <p:cNvSpPr>
            <a:spLocks noGrp="1"/>
          </p:cNvSpPr>
          <p:nvPr>
            <p:ph type="body" sz="quarter" idx="19" hasCustomPrompt="1"/>
          </p:nvPr>
        </p:nvSpPr>
        <p:spPr>
          <a:xfrm>
            <a:off x="480280" y="3932542"/>
            <a:ext cx="5513832" cy="510662"/>
          </a:xfrm>
          <a:prstGeom prst="rect">
            <a:avLst/>
          </a:prstGeom>
        </p:spPr>
        <p:txBody>
          <a:bodyPr lIns="0" rIns="0" anchor="ct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sp>
        <p:nvSpPr>
          <p:cNvPr id="15" name="Text Placeholder 5">
            <a:extLst>
              <a:ext uri="{FF2B5EF4-FFF2-40B4-BE49-F238E27FC236}">
                <a16:creationId xmlns:a16="http://schemas.microsoft.com/office/drawing/2014/main" id="{42259392-4D6A-4A66-AE71-BE095F50B918}"/>
              </a:ext>
            </a:extLst>
          </p:cNvPr>
          <p:cNvSpPr>
            <a:spLocks noGrp="1"/>
          </p:cNvSpPr>
          <p:nvPr>
            <p:ph type="body" sz="quarter" idx="21" hasCustomPrompt="1"/>
          </p:nvPr>
        </p:nvSpPr>
        <p:spPr>
          <a:xfrm>
            <a:off x="6224547" y="3932542"/>
            <a:ext cx="5513832" cy="510662"/>
          </a:xfrm>
          <a:prstGeom prst="rect">
            <a:avLst/>
          </a:prstGeom>
        </p:spPr>
        <p:txBody>
          <a:bodyPr lIns="0" rIns="0" anchor="ct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sp>
        <p:nvSpPr>
          <p:cNvPr id="19" name="Title 1">
            <a:extLst>
              <a:ext uri="{FF2B5EF4-FFF2-40B4-BE49-F238E27FC236}">
                <a16:creationId xmlns:a16="http://schemas.microsoft.com/office/drawing/2014/main" id="{BAFD8115-39F6-46CE-B8C0-E0954652138F}"/>
              </a:ext>
            </a:extLst>
          </p:cNvPr>
          <p:cNvSpPr>
            <a:spLocks noGrp="1"/>
          </p:cNvSpPr>
          <p:nvPr>
            <p:ph type="title" hasCustomPrompt="1"/>
          </p:nvPr>
        </p:nvSpPr>
        <p:spPr>
          <a:xfrm>
            <a:off x="480280" y="752586"/>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
        <p:nvSpPr>
          <p:cNvPr id="16" name="Text Placeholder 14">
            <a:extLst>
              <a:ext uri="{FF2B5EF4-FFF2-40B4-BE49-F238E27FC236}">
                <a16:creationId xmlns:a16="http://schemas.microsoft.com/office/drawing/2014/main" id="{2175E500-C6C4-4766-B9C6-8E6D570E0A68}"/>
              </a:ext>
            </a:extLst>
          </p:cNvPr>
          <p:cNvSpPr>
            <a:spLocks noGrp="1"/>
          </p:cNvSpPr>
          <p:nvPr>
            <p:ph type="body" sz="quarter" idx="26"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8" name="Text Placeholder 5">
            <a:extLst>
              <a:ext uri="{FF2B5EF4-FFF2-40B4-BE49-F238E27FC236}">
                <a16:creationId xmlns:a16="http://schemas.microsoft.com/office/drawing/2014/main" id="{E0572641-1645-4E24-AB9B-46CC5A46C799}"/>
              </a:ext>
            </a:extLst>
          </p:cNvPr>
          <p:cNvSpPr>
            <a:spLocks noGrp="1"/>
          </p:cNvSpPr>
          <p:nvPr>
            <p:ph type="body" sz="quarter" idx="27" hasCustomPrompt="1"/>
          </p:nvPr>
        </p:nvSpPr>
        <p:spPr>
          <a:xfrm>
            <a:off x="480280" y="4565123"/>
            <a:ext cx="5513832" cy="1191243"/>
          </a:xfrm>
          <a:prstGeom prst="rect">
            <a:avLst/>
          </a:prstGeom>
        </p:spPr>
        <p:txBody>
          <a:bodyPr lIns="0" rIns="0">
            <a:noAutofit/>
          </a:bodyPr>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539496" indent="0">
              <a:lnSpc>
                <a:spcPct val="100000"/>
              </a:lnSpc>
              <a:spcBef>
                <a:spcPts val="0"/>
              </a:spcBef>
              <a:spcAft>
                <a:spcPts val="1000"/>
              </a:spcAft>
              <a:buClr>
                <a:schemeClr val="accent1"/>
              </a:buClr>
              <a:buNone/>
              <a:defRPr sz="1800">
                <a:solidFill>
                  <a:schemeClr val="accent2"/>
                </a:solidFill>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p:txBody>
      </p:sp>
      <p:sp>
        <p:nvSpPr>
          <p:cNvPr id="20" name="Text Placeholder 5">
            <a:extLst>
              <a:ext uri="{FF2B5EF4-FFF2-40B4-BE49-F238E27FC236}">
                <a16:creationId xmlns:a16="http://schemas.microsoft.com/office/drawing/2014/main" id="{A0C43664-BD02-411E-8039-767099D1D2D0}"/>
              </a:ext>
            </a:extLst>
          </p:cNvPr>
          <p:cNvSpPr>
            <a:spLocks noGrp="1"/>
          </p:cNvSpPr>
          <p:nvPr>
            <p:ph type="body" sz="quarter" idx="28" hasCustomPrompt="1"/>
          </p:nvPr>
        </p:nvSpPr>
        <p:spPr>
          <a:xfrm>
            <a:off x="6220968" y="4565123"/>
            <a:ext cx="5513832" cy="1191243"/>
          </a:xfrm>
          <a:prstGeom prst="rect">
            <a:avLst/>
          </a:prstGeom>
        </p:spPr>
        <p:txBody>
          <a:bodyPr lIns="0" rIns="0">
            <a:noAutofit/>
          </a:bodyPr>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539496" indent="0">
              <a:lnSpc>
                <a:spcPct val="100000"/>
              </a:lnSpc>
              <a:spcBef>
                <a:spcPts val="0"/>
              </a:spcBef>
              <a:spcAft>
                <a:spcPts val="1000"/>
              </a:spcAft>
              <a:buClr>
                <a:schemeClr val="accent1"/>
              </a:buClr>
              <a:buNone/>
              <a:defRPr sz="1800">
                <a:solidFill>
                  <a:schemeClr val="accent2"/>
                </a:solidFill>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p:txBody>
      </p:sp>
      <p:sp>
        <p:nvSpPr>
          <p:cNvPr id="21" name="Text Placeholder 7">
            <a:extLst>
              <a:ext uri="{FF2B5EF4-FFF2-40B4-BE49-F238E27FC236}">
                <a16:creationId xmlns:a16="http://schemas.microsoft.com/office/drawing/2014/main" id="{545599B9-C44F-46F7-AAF7-2BDC471501E8}"/>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467937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s (Content, Header + Text)">
    <p:spTree>
      <p:nvGrpSpPr>
        <p:cNvPr id="1" name=""/>
        <p:cNvGrpSpPr/>
        <p:nvPr/>
      </p:nvGrpSpPr>
      <p:grpSpPr>
        <a:xfrm>
          <a:off x="0" y="0"/>
          <a:ext cx="0" cy="0"/>
          <a:chOff x="0" y="0"/>
          <a:chExt cx="0" cy="0"/>
        </a:xfrm>
      </p:grpSpPr>
      <p:sp>
        <p:nvSpPr>
          <p:cNvPr id="15" name="Content Placeholder 10">
            <a:extLst>
              <a:ext uri="{FF2B5EF4-FFF2-40B4-BE49-F238E27FC236}">
                <a16:creationId xmlns:a16="http://schemas.microsoft.com/office/drawing/2014/main" id="{4876CA2E-4D4F-480E-A677-4EFFBF55DD6B}"/>
              </a:ext>
            </a:extLst>
          </p:cNvPr>
          <p:cNvSpPr>
            <a:spLocks noGrp="1"/>
          </p:cNvSpPr>
          <p:nvPr>
            <p:ph sz="quarter" idx="30" hasCustomPrompt="1"/>
          </p:nvPr>
        </p:nvSpPr>
        <p:spPr>
          <a:xfrm>
            <a:off x="480280" y="1988672"/>
            <a:ext cx="3538728" cy="1948827"/>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6" name="Content Placeholder 10">
            <a:extLst>
              <a:ext uri="{FF2B5EF4-FFF2-40B4-BE49-F238E27FC236}">
                <a16:creationId xmlns:a16="http://schemas.microsoft.com/office/drawing/2014/main" id="{49A4B1D0-B7EB-419C-8DA0-A96D943A2E64}"/>
              </a:ext>
            </a:extLst>
          </p:cNvPr>
          <p:cNvSpPr>
            <a:spLocks noGrp="1"/>
          </p:cNvSpPr>
          <p:nvPr>
            <p:ph sz="quarter" idx="31" hasCustomPrompt="1"/>
          </p:nvPr>
        </p:nvSpPr>
        <p:spPr>
          <a:xfrm>
            <a:off x="4336666" y="1988672"/>
            <a:ext cx="3538728" cy="1948827"/>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1" name="Content Placeholder 10">
            <a:extLst>
              <a:ext uri="{FF2B5EF4-FFF2-40B4-BE49-F238E27FC236}">
                <a16:creationId xmlns:a16="http://schemas.microsoft.com/office/drawing/2014/main" id="{D04609A6-2572-42DB-A206-7801CD0AA93E}"/>
              </a:ext>
            </a:extLst>
          </p:cNvPr>
          <p:cNvSpPr>
            <a:spLocks noGrp="1"/>
          </p:cNvSpPr>
          <p:nvPr>
            <p:ph sz="quarter" idx="32" hasCustomPrompt="1"/>
          </p:nvPr>
        </p:nvSpPr>
        <p:spPr>
          <a:xfrm>
            <a:off x="8196072" y="1988672"/>
            <a:ext cx="3538728" cy="1948827"/>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cxnSp>
        <p:nvCxnSpPr>
          <p:cNvPr id="17" name="Straight Connector 16">
            <a:extLst>
              <a:ext uri="{FF2B5EF4-FFF2-40B4-BE49-F238E27FC236}">
                <a16:creationId xmlns:a16="http://schemas.microsoft.com/office/drawing/2014/main" id="{93AE1166-01F3-460B-A317-176D64A8B113}"/>
              </a:ext>
            </a:extLst>
          </p:cNvPr>
          <p:cNvCxnSpPr>
            <a:cxnSpLocks/>
          </p:cNvCxnSpPr>
          <p:nvPr userDrawn="1"/>
        </p:nvCxnSpPr>
        <p:spPr>
          <a:xfrm>
            <a:off x="4174349" y="1988673"/>
            <a:ext cx="0" cy="3776213"/>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5">
            <a:extLst>
              <a:ext uri="{FF2B5EF4-FFF2-40B4-BE49-F238E27FC236}">
                <a16:creationId xmlns:a16="http://schemas.microsoft.com/office/drawing/2014/main" id="{B4239F94-D356-4678-84E8-AEA05621DEEC}"/>
              </a:ext>
            </a:extLst>
          </p:cNvPr>
          <p:cNvSpPr>
            <a:spLocks noGrp="1"/>
          </p:cNvSpPr>
          <p:nvPr>
            <p:ph type="body" sz="quarter" idx="18" hasCustomPrompt="1"/>
          </p:nvPr>
        </p:nvSpPr>
        <p:spPr>
          <a:xfrm>
            <a:off x="480280" y="4742328"/>
            <a:ext cx="3538728" cy="1022558"/>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822960" indent="-283464">
              <a:lnSpc>
                <a:spcPct val="100000"/>
              </a:lnSpc>
              <a:spcBef>
                <a:spcPts val="0"/>
              </a:spcBef>
              <a:spcAft>
                <a:spcPts val="1000"/>
              </a:spcAft>
              <a:buClr>
                <a:srgbClr val="E77324"/>
              </a:buClr>
              <a:defRPr sz="1800">
                <a:solidFill>
                  <a:srgbClr val="1E3A74"/>
                </a:solidFill>
              </a:defRPr>
            </a:lvl3pPr>
            <a:lvl4pPr marL="1097280"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4pPr>
            <a:lvl5pPr marL="1371600" indent="-283464">
              <a:lnSpc>
                <a:spcPct val="100000"/>
              </a:lnSpc>
              <a:spcBef>
                <a:spcPts val="0"/>
              </a:spcBef>
              <a:spcAft>
                <a:spcPts val="1000"/>
              </a:spcAft>
              <a:buClr>
                <a:srgbClr val="E77324"/>
              </a:buClr>
              <a:defRPr sz="1800">
                <a:solidFill>
                  <a:srgbClr val="1E3A74"/>
                </a:solidFill>
              </a:defRPr>
            </a:lvl5pPr>
          </a:lstStyle>
          <a:p>
            <a:pPr lvl="0"/>
            <a:r>
              <a:rPr lang="en-US" dirty="0"/>
              <a:t>First level Bullet: Arial Bold 18pt, Jefferson Blue</a:t>
            </a:r>
          </a:p>
        </p:txBody>
      </p:sp>
      <p:sp>
        <p:nvSpPr>
          <p:cNvPr id="20" name="Text Placeholder 5">
            <a:extLst>
              <a:ext uri="{FF2B5EF4-FFF2-40B4-BE49-F238E27FC236}">
                <a16:creationId xmlns:a16="http://schemas.microsoft.com/office/drawing/2014/main" id="{6624FD54-3E58-4787-998D-996C56B45260}"/>
              </a:ext>
            </a:extLst>
          </p:cNvPr>
          <p:cNvSpPr>
            <a:spLocks noGrp="1"/>
          </p:cNvSpPr>
          <p:nvPr>
            <p:ph type="body" sz="quarter" idx="19" hasCustomPrompt="1"/>
          </p:nvPr>
        </p:nvSpPr>
        <p:spPr>
          <a:xfrm>
            <a:off x="480280" y="4054611"/>
            <a:ext cx="3538728" cy="570606"/>
          </a:xfrm>
          <a:prstGeom prst="rect">
            <a:avLst/>
          </a:prstGeom>
        </p:spPr>
        <p:txBody>
          <a:bodyPr lIns="0" rIns="0" anchor="ct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sp>
        <p:nvSpPr>
          <p:cNvPr id="25" name="Text Placeholder 5">
            <a:extLst>
              <a:ext uri="{FF2B5EF4-FFF2-40B4-BE49-F238E27FC236}">
                <a16:creationId xmlns:a16="http://schemas.microsoft.com/office/drawing/2014/main" id="{6C81B529-DDD4-4C77-A7E8-6BC3DA3AA533}"/>
              </a:ext>
            </a:extLst>
          </p:cNvPr>
          <p:cNvSpPr>
            <a:spLocks noGrp="1"/>
          </p:cNvSpPr>
          <p:nvPr>
            <p:ph type="body" sz="quarter" idx="21" hasCustomPrompt="1"/>
          </p:nvPr>
        </p:nvSpPr>
        <p:spPr>
          <a:xfrm>
            <a:off x="4336666" y="4742328"/>
            <a:ext cx="3538728" cy="1022558"/>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822960" indent="-283464">
              <a:lnSpc>
                <a:spcPct val="100000"/>
              </a:lnSpc>
              <a:spcBef>
                <a:spcPts val="0"/>
              </a:spcBef>
              <a:spcAft>
                <a:spcPts val="1000"/>
              </a:spcAft>
              <a:buClr>
                <a:srgbClr val="E77324"/>
              </a:buClr>
              <a:defRPr sz="1800">
                <a:solidFill>
                  <a:srgbClr val="1E3A74"/>
                </a:solidFill>
              </a:defRPr>
            </a:lvl3pPr>
            <a:lvl4pPr marL="1097280"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4pPr>
            <a:lvl5pPr marL="1371600" indent="-283464">
              <a:lnSpc>
                <a:spcPct val="100000"/>
              </a:lnSpc>
              <a:spcBef>
                <a:spcPts val="0"/>
              </a:spcBef>
              <a:spcAft>
                <a:spcPts val="1000"/>
              </a:spcAft>
              <a:buClr>
                <a:srgbClr val="E77324"/>
              </a:buClr>
              <a:defRPr sz="1800">
                <a:solidFill>
                  <a:srgbClr val="1E3A74"/>
                </a:solidFill>
              </a:defRPr>
            </a:lvl5pPr>
          </a:lstStyle>
          <a:p>
            <a:pPr lvl="0"/>
            <a:r>
              <a:rPr lang="en-US" dirty="0"/>
              <a:t>First level Bullet: Arial Bold 18pt, Jefferson Blue</a:t>
            </a:r>
          </a:p>
        </p:txBody>
      </p:sp>
      <p:sp>
        <p:nvSpPr>
          <p:cNvPr id="26" name="Text Placeholder 5">
            <a:extLst>
              <a:ext uri="{FF2B5EF4-FFF2-40B4-BE49-F238E27FC236}">
                <a16:creationId xmlns:a16="http://schemas.microsoft.com/office/drawing/2014/main" id="{4986364E-DCDC-49A2-90F7-E5B823587598}"/>
              </a:ext>
            </a:extLst>
          </p:cNvPr>
          <p:cNvSpPr>
            <a:spLocks noGrp="1"/>
          </p:cNvSpPr>
          <p:nvPr>
            <p:ph type="body" sz="quarter" idx="22" hasCustomPrompt="1"/>
          </p:nvPr>
        </p:nvSpPr>
        <p:spPr>
          <a:xfrm>
            <a:off x="4336666" y="4054611"/>
            <a:ext cx="3538728" cy="570606"/>
          </a:xfrm>
          <a:prstGeom prst="rect">
            <a:avLst/>
          </a:prstGeom>
        </p:spPr>
        <p:txBody>
          <a:bodyPr lIns="0" rIns="0" anchor="ct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sp>
        <p:nvSpPr>
          <p:cNvPr id="28" name="Text Placeholder 5">
            <a:extLst>
              <a:ext uri="{FF2B5EF4-FFF2-40B4-BE49-F238E27FC236}">
                <a16:creationId xmlns:a16="http://schemas.microsoft.com/office/drawing/2014/main" id="{B3312962-9EF3-4A27-BE6D-C054A788DC00}"/>
              </a:ext>
            </a:extLst>
          </p:cNvPr>
          <p:cNvSpPr>
            <a:spLocks noGrp="1"/>
          </p:cNvSpPr>
          <p:nvPr>
            <p:ph type="body" sz="quarter" idx="24" hasCustomPrompt="1"/>
          </p:nvPr>
        </p:nvSpPr>
        <p:spPr>
          <a:xfrm>
            <a:off x="8196072" y="4742328"/>
            <a:ext cx="3538728" cy="1022558"/>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822960" indent="-283464">
              <a:lnSpc>
                <a:spcPct val="100000"/>
              </a:lnSpc>
              <a:spcBef>
                <a:spcPts val="0"/>
              </a:spcBef>
              <a:spcAft>
                <a:spcPts val="1000"/>
              </a:spcAft>
              <a:buClr>
                <a:srgbClr val="E77324"/>
              </a:buClr>
              <a:defRPr sz="1800">
                <a:solidFill>
                  <a:srgbClr val="1E3A74"/>
                </a:solidFill>
              </a:defRPr>
            </a:lvl3pPr>
            <a:lvl4pPr marL="1097280"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4pPr>
            <a:lvl5pPr marL="1371600" indent="-283464">
              <a:lnSpc>
                <a:spcPct val="100000"/>
              </a:lnSpc>
              <a:spcBef>
                <a:spcPts val="0"/>
              </a:spcBef>
              <a:spcAft>
                <a:spcPts val="1000"/>
              </a:spcAft>
              <a:buClr>
                <a:srgbClr val="E77324"/>
              </a:buClr>
              <a:defRPr sz="1800">
                <a:solidFill>
                  <a:srgbClr val="1E3A74"/>
                </a:solidFill>
              </a:defRPr>
            </a:lvl5pPr>
          </a:lstStyle>
          <a:p>
            <a:pPr lvl="0"/>
            <a:r>
              <a:rPr lang="en-US" dirty="0"/>
              <a:t>First level Bullet: Arial Bold 18pt, Jefferson Blue</a:t>
            </a:r>
          </a:p>
        </p:txBody>
      </p:sp>
      <p:sp>
        <p:nvSpPr>
          <p:cNvPr id="29" name="Text Placeholder 5">
            <a:extLst>
              <a:ext uri="{FF2B5EF4-FFF2-40B4-BE49-F238E27FC236}">
                <a16:creationId xmlns:a16="http://schemas.microsoft.com/office/drawing/2014/main" id="{0B08C683-1CE9-4946-90AA-381EE30A778E}"/>
              </a:ext>
            </a:extLst>
          </p:cNvPr>
          <p:cNvSpPr>
            <a:spLocks noGrp="1"/>
          </p:cNvSpPr>
          <p:nvPr>
            <p:ph type="body" sz="quarter" idx="25" hasCustomPrompt="1"/>
          </p:nvPr>
        </p:nvSpPr>
        <p:spPr>
          <a:xfrm>
            <a:off x="8196072" y="4054611"/>
            <a:ext cx="3538728" cy="570606"/>
          </a:xfrm>
          <a:prstGeom prst="rect">
            <a:avLst/>
          </a:prstGeom>
        </p:spPr>
        <p:txBody>
          <a:bodyPr lIns="0" rIns="0" anchor="ct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sp>
        <p:nvSpPr>
          <p:cNvPr id="35" name="Title 1">
            <a:extLst>
              <a:ext uri="{FF2B5EF4-FFF2-40B4-BE49-F238E27FC236}">
                <a16:creationId xmlns:a16="http://schemas.microsoft.com/office/drawing/2014/main" id="{DD18E6E3-6DD2-4367-86D8-F58334139ADB}"/>
              </a:ext>
            </a:extLst>
          </p:cNvPr>
          <p:cNvSpPr>
            <a:spLocks noGrp="1"/>
          </p:cNvSpPr>
          <p:nvPr>
            <p:ph type="title" hasCustomPrompt="1"/>
          </p:nvPr>
        </p:nvSpPr>
        <p:spPr>
          <a:xfrm>
            <a:off x="480280" y="748929"/>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
        <p:nvSpPr>
          <p:cNvPr id="23" name="Text Placeholder 14">
            <a:extLst>
              <a:ext uri="{FF2B5EF4-FFF2-40B4-BE49-F238E27FC236}">
                <a16:creationId xmlns:a16="http://schemas.microsoft.com/office/drawing/2014/main" id="{524F1C73-DA80-4EC1-B03C-E9538556DEEE}"/>
              </a:ext>
            </a:extLst>
          </p:cNvPr>
          <p:cNvSpPr>
            <a:spLocks noGrp="1"/>
          </p:cNvSpPr>
          <p:nvPr>
            <p:ph type="body" sz="quarter" idx="26"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cxnSp>
        <p:nvCxnSpPr>
          <p:cNvPr id="24" name="Straight Connector 23">
            <a:extLst>
              <a:ext uri="{FF2B5EF4-FFF2-40B4-BE49-F238E27FC236}">
                <a16:creationId xmlns:a16="http://schemas.microsoft.com/office/drawing/2014/main" id="{D6750F7F-1F5A-4CA1-AFFA-636557E949C4}"/>
              </a:ext>
            </a:extLst>
          </p:cNvPr>
          <p:cNvCxnSpPr>
            <a:cxnSpLocks/>
          </p:cNvCxnSpPr>
          <p:nvPr userDrawn="1"/>
        </p:nvCxnSpPr>
        <p:spPr>
          <a:xfrm>
            <a:off x="8040955" y="1988673"/>
            <a:ext cx="0" cy="3776213"/>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7" name="Text Placeholder 7">
            <a:extLst>
              <a:ext uri="{FF2B5EF4-FFF2-40B4-BE49-F238E27FC236}">
                <a16:creationId xmlns:a16="http://schemas.microsoft.com/office/drawing/2014/main" id="{2BF87821-E5D5-4430-BACF-2DD42F89AE25}"/>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29314882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Text + Header, Content)">
    <p:spTree>
      <p:nvGrpSpPr>
        <p:cNvPr id="1" name=""/>
        <p:cNvGrpSpPr/>
        <p:nvPr/>
      </p:nvGrpSpPr>
      <p:grpSpPr>
        <a:xfrm>
          <a:off x="0" y="0"/>
          <a:ext cx="0" cy="0"/>
          <a:chOff x="0" y="0"/>
          <a:chExt cx="0" cy="0"/>
        </a:xfrm>
      </p:grpSpPr>
      <p:sp>
        <p:nvSpPr>
          <p:cNvPr id="13" name="Content Placeholder 10">
            <a:extLst>
              <a:ext uri="{FF2B5EF4-FFF2-40B4-BE49-F238E27FC236}">
                <a16:creationId xmlns:a16="http://schemas.microsoft.com/office/drawing/2014/main" id="{6A835EC0-BDEE-41B7-A3BC-021A50435144}"/>
              </a:ext>
            </a:extLst>
          </p:cNvPr>
          <p:cNvSpPr>
            <a:spLocks noGrp="1"/>
          </p:cNvSpPr>
          <p:nvPr>
            <p:ph sz="quarter" idx="28" hasCustomPrompt="1"/>
          </p:nvPr>
        </p:nvSpPr>
        <p:spPr>
          <a:xfrm>
            <a:off x="480280" y="1988671"/>
            <a:ext cx="11254520" cy="1900977"/>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cxnSp>
        <p:nvCxnSpPr>
          <p:cNvPr id="17" name="Straight Connector 16">
            <a:extLst>
              <a:ext uri="{FF2B5EF4-FFF2-40B4-BE49-F238E27FC236}">
                <a16:creationId xmlns:a16="http://schemas.microsoft.com/office/drawing/2014/main" id="{93AE1166-01F3-460B-A317-176D64A8B113}"/>
              </a:ext>
            </a:extLst>
          </p:cNvPr>
          <p:cNvCxnSpPr>
            <a:cxnSpLocks/>
          </p:cNvCxnSpPr>
          <p:nvPr userDrawn="1"/>
        </p:nvCxnSpPr>
        <p:spPr>
          <a:xfrm>
            <a:off x="4174349" y="4010658"/>
            <a:ext cx="0" cy="1750423"/>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D92F8C-D5F2-41AB-869D-75D5D30BD5AB}"/>
              </a:ext>
            </a:extLst>
          </p:cNvPr>
          <p:cNvCxnSpPr>
            <a:cxnSpLocks/>
          </p:cNvCxnSpPr>
          <p:nvPr userDrawn="1"/>
        </p:nvCxnSpPr>
        <p:spPr>
          <a:xfrm>
            <a:off x="8037710" y="4010658"/>
            <a:ext cx="0" cy="1750423"/>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5">
            <a:extLst>
              <a:ext uri="{FF2B5EF4-FFF2-40B4-BE49-F238E27FC236}">
                <a16:creationId xmlns:a16="http://schemas.microsoft.com/office/drawing/2014/main" id="{B4239F94-D356-4678-84E8-AEA05621DEEC}"/>
              </a:ext>
            </a:extLst>
          </p:cNvPr>
          <p:cNvSpPr>
            <a:spLocks noGrp="1"/>
          </p:cNvSpPr>
          <p:nvPr userDrawn="1">
            <p:ph type="body" sz="quarter" idx="18" hasCustomPrompt="1"/>
          </p:nvPr>
        </p:nvSpPr>
        <p:spPr>
          <a:xfrm>
            <a:off x="480280" y="4681056"/>
            <a:ext cx="3538728" cy="1083830"/>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822960" indent="-283464">
              <a:lnSpc>
                <a:spcPct val="100000"/>
              </a:lnSpc>
              <a:spcBef>
                <a:spcPts val="0"/>
              </a:spcBef>
              <a:spcAft>
                <a:spcPts val="1000"/>
              </a:spcAft>
              <a:buClr>
                <a:srgbClr val="E77324"/>
              </a:buClr>
              <a:defRPr sz="1800">
                <a:solidFill>
                  <a:srgbClr val="1E3A74"/>
                </a:solidFill>
              </a:defRPr>
            </a:lvl3pPr>
            <a:lvl4pPr marL="1097280"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4pPr>
            <a:lvl5pPr marL="1371600" indent="-283464">
              <a:lnSpc>
                <a:spcPct val="100000"/>
              </a:lnSpc>
              <a:spcBef>
                <a:spcPts val="0"/>
              </a:spcBef>
              <a:spcAft>
                <a:spcPts val="1000"/>
              </a:spcAft>
              <a:buClr>
                <a:srgbClr val="E77324"/>
              </a:buClr>
              <a:defRPr sz="1800">
                <a:solidFill>
                  <a:srgbClr val="1E3A74"/>
                </a:solidFill>
              </a:defRPr>
            </a:lvl5pPr>
          </a:lstStyle>
          <a:p>
            <a:pPr lvl="0"/>
            <a:r>
              <a:rPr lang="en-US" dirty="0"/>
              <a:t>First level Bullet: Arial Bold 18pt, Jefferson Blue</a:t>
            </a:r>
          </a:p>
        </p:txBody>
      </p:sp>
      <p:sp>
        <p:nvSpPr>
          <p:cNvPr id="20" name="Text Placeholder 5">
            <a:extLst>
              <a:ext uri="{FF2B5EF4-FFF2-40B4-BE49-F238E27FC236}">
                <a16:creationId xmlns:a16="http://schemas.microsoft.com/office/drawing/2014/main" id="{6624FD54-3E58-4787-998D-996C56B45260}"/>
              </a:ext>
            </a:extLst>
          </p:cNvPr>
          <p:cNvSpPr>
            <a:spLocks noGrp="1"/>
          </p:cNvSpPr>
          <p:nvPr userDrawn="1">
            <p:ph type="body" sz="quarter" idx="19" hasCustomPrompt="1"/>
          </p:nvPr>
        </p:nvSpPr>
        <p:spPr>
          <a:xfrm>
            <a:off x="480280" y="4033176"/>
            <a:ext cx="3538728" cy="526871"/>
          </a:xfrm>
          <a:prstGeom prst="rect">
            <a:avLst/>
          </a:prstGeom>
        </p:spPr>
        <p:txBody>
          <a:bodyPr lIns="0" rIns="0" anchor="ct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sp>
        <p:nvSpPr>
          <p:cNvPr id="25" name="Text Placeholder 5">
            <a:extLst>
              <a:ext uri="{FF2B5EF4-FFF2-40B4-BE49-F238E27FC236}">
                <a16:creationId xmlns:a16="http://schemas.microsoft.com/office/drawing/2014/main" id="{6C81B529-DDD4-4C77-A7E8-6BC3DA3AA533}"/>
              </a:ext>
            </a:extLst>
          </p:cNvPr>
          <p:cNvSpPr>
            <a:spLocks noGrp="1"/>
          </p:cNvSpPr>
          <p:nvPr userDrawn="1">
            <p:ph type="body" sz="quarter" idx="21" hasCustomPrompt="1"/>
          </p:nvPr>
        </p:nvSpPr>
        <p:spPr>
          <a:xfrm>
            <a:off x="4336666" y="4677251"/>
            <a:ext cx="3538728" cy="1083830"/>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822960" indent="-283464">
              <a:lnSpc>
                <a:spcPct val="100000"/>
              </a:lnSpc>
              <a:spcBef>
                <a:spcPts val="0"/>
              </a:spcBef>
              <a:spcAft>
                <a:spcPts val="1000"/>
              </a:spcAft>
              <a:buClr>
                <a:srgbClr val="E77324"/>
              </a:buClr>
              <a:defRPr sz="1800">
                <a:solidFill>
                  <a:srgbClr val="1E3A74"/>
                </a:solidFill>
              </a:defRPr>
            </a:lvl3pPr>
            <a:lvl4pPr marL="1097280"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4pPr>
            <a:lvl5pPr marL="1371600" indent="-283464">
              <a:lnSpc>
                <a:spcPct val="100000"/>
              </a:lnSpc>
              <a:spcBef>
                <a:spcPts val="0"/>
              </a:spcBef>
              <a:spcAft>
                <a:spcPts val="1000"/>
              </a:spcAft>
              <a:buClr>
                <a:srgbClr val="E77324"/>
              </a:buClr>
              <a:defRPr sz="1800">
                <a:solidFill>
                  <a:srgbClr val="1E3A74"/>
                </a:solidFill>
              </a:defRPr>
            </a:lvl5pPr>
          </a:lstStyle>
          <a:p>
            <a:pPr lvl="0"/>
            <a:r>
              <a:rPr lang="en-US" dirty="0"/>
              <a:t>First level Bullet: Arial Bold 18pt, Jefferson Blue</a:t>
            </a:r>
          </a:p>
        </p:txBody>
      </p:sp>
      <p:sp>
        <p:nvSpPr>
          <p:cNvPr id="26" name="Text Placeholder 5">
            <a:extLst>
              <a:ext uri="{FF2B5EF4-FFF2-40B4-BE49-F238E27FC236}">
                <a16:creationId xmlns:a16="http://schemas.microsoft.com/office/drawing/2014/main" id="{4986364E-DCDC-49A2-90F7-E5B823587598}"/>
              </a:ext>
            </a:extLst>
          </p:cNvPr>
          <p:cNvSpPr>
            <a:spLocks noGrp="1"/>
          </p:cNvSpPr>
          <p:nvPr userDrawn="1">
            <p:ph type="body" sz="quarter" idx="22" hasCustomPrompt="1"/>
          </p:nvPr>
        </p:nvSpPr>
        <p:spPr>
          <a:xfrm>
            <a:off x="4336666" y="4033176"/>
            <a:ext cx="3538728" cy="526871"/>
          </a:xfrm>
          <a:prstGeom prst="rect">
            <a:avLst/>
          </a:prstGeom>
        </p:spPr>
        <p:txBody>
          <a:bodyPr lIns="0" rIns="0" anchor="ct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sp>
        <p:nvSpPr>
          <p:cNvPr id="28" name="Text Placeholder 5">
            <a:extLst>
              <a:ext uri="{FF2B5EF4-FFF2-40B4-BE49-F238E27FC236}">
                <a16:creationId xmlns:a16="http://schemas.microsoft.com/office/drawing/2014/main" id="{B3312962-9EF3-4A27-BE6D-C054A788DC00}"/>
              </a:ext>
            </a:extLst>
          </p:cNvPr>
          <p:cNvSpPr>
            <a:spLocks noGrp="1"/>
          </p:cNvSpPr>
          <p:nvPr userDrawn="1">
            <p:ph type="body" sz="quarter" idx="24" hasCustomPrompt="1"/>
          </p:nvPr>
        </p:nvSpPr>
        <p:spPr>
          <a:xfrm>
            <a:off x="8196072" y="4677251"/>
            <a:ext cx="3538728" cy="1083830"/>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822960" indent="-283464">
              <a:lnSpc>
                <a:spcPct val="100000"/>
              </a:lnSpc>
              <a:spcBef>
                <a:spcPts val="0"/>
              </a:spcBef>
              <a:spcAft>
                <a:spcPts val="1000"/>
              </a:spcAft>
              <a:buClr>
                <a:srgbClr val="E77324"/>
              </a:buClr>
              <a:defRPr sz="1800">
                <a:solidFill>
                  <a:srgbClr val="1E3A74"/>
                </a:solidFill>
              </a:defRPr>
            </a:lvl3pPr>
            <a:lvl4pPr marL="1097280"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4pPr>
            <a:lvl5pPr marL="1371600" indent="-283464">
              <a:lnSpc>
                <a:spcPct val="100000"/>
              </a:lnSpc>
              <a:spcBef>
                <a:spcPts val="0"/>
              </a:spcBef>
              <a:spcAft>
                <a:spcPts val="1000"/>
              </a:spcAft>
              <a:buClr>
                <a:srgbClr val="E77324"/>
              </a:buClr>
              <a:defRPr sz="1800">
                <a:solidFill>
                  <a:srgbClr val="1E3A74"/>
                </a:solidFill>
              </a:defRPr>
            </a:lvl5pPr>
          </a:lstStyle>
          <a:p>
            <a:pPr lvl="0"/>
            <a:r>
              <a:rPr lang="en-US" dirty="0"/>
              <a:t>First level Bullet: Arial Bold 18pt, Jefferson Blue</a:t>
            </a:r>
          </a:p>
        </p:txBody>
      </p:sp>
      <p:sp>
        <p:nvSpPr>
          <p:cNvPr id="29" name="Text Placeholder 5">
            <a:extLst>
              <a:ext uri="{FF2B5EF4-FFF2-40B4-BE49-F238E27FC236}">
                <a16:creationId xmlns:a16="http://schemas.microsoft.com/office/drawing/2014/main" id="{0B08C683-1CE9-4946-90AA-381EE30A778E}"/>
              </a:ext>
            </a:extLst>
          </p:cNvPr>
          <p:cNvSpPr>
            <a:spLocks noGrp="1"/>
          </p:cNvSpPr>
          <p:nvPr userDrawn="1">
            <p:ph type="body" sz="quarter" idx="25" hasCustomPrompt="1"/>
          </p:nvPr>
        </p:nvSpPr>
        <p:spPr>
          <a:xfrm>
            <a:off x="8196072" y="4033176"/>
            <a:ext cx="3538728" cy="526871"/>
          </a:xfrm>
          <a:prstGeom prst="rect">
            <a:avLst/>
          </a:prstGeom>
        </p:spPr>
        <p:txBody>
          <a:bodyPr lIns="0" rIns="0" anchor="ct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sp>
        <p:nvSpPr>
          <p:cNvPr id="22" name="Title 1">
            <a:extLst>
              <a:ext uri="{FF2B5EF4-FFF2-40B4-BE49-F238E27FC236}">
                <a16:creationId xmlns:a16="http://schemas.microsoft.com/office/drawing/2014/main" id="{327A8961-1679-4AA9-8033-E5CF8D162B25}"/>
              </a:ext>
            </a:extLst>
          </p:cNvPr>
          <p:cNvSpPr>
            <a:spLocks noGrp="1"/>
          </p:cNvSpPr>
          <p:nvPr>
            <p:ph type="title" hasCustomPrompt="1"/>
          </p:nvPr>
        </p:nvSpPr>
        <p:spPr>
          <a:xfrm>
            <a:off x="480280" y="748929"/>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
        <p:nvSpPr>
          <p:cNvPr id="15" name="Text Placeholder 14">
            <a:extLst>
              <a:ext uri="{FF2B5EF4-FFF2-40B4-BE49-F238E27FC236}">
                <a16:creationId xmlns:a16="http://schemas.microsoft.com/office/drawing/2014/main" id="{8D3950B3-BD6B-431F-85C0-0838ADECC2F4}"/>
              </a:ext>
            </a:extLst>
          </p:cNvPr>
          <p:cNvSpPr>
            <a:spLocks noGrp="1"/>
          </p:cNvSpPr>
          <p:nvPr>
            <p:ph type="body" sz="quarter" idx="26"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21" name="Text Placeholder 7">
            <a:extLst>
              <a:ext uri="{FF2B5EF4-FFF2-40B4-BE49-F238E27FC236}">
                <a16:creationId xmlns:a16="http://schemas.microsoft.com/office/drawing/2014/main" id="{F7503B1E-14B9-49C5-9BCE-CD593B6B3317}"/>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600554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5" name="Text Placeholder 34">
            <a:extLst>
              <a:ext uri="{FF2B5EF4-FFF2-40B4-BE49-F238E27FC236}">
                <a16:creationId xmlns:a16="http://schemas.microsoft.com/office/drawing/2014/main" id="{24DCDC95-EB0A-4B34-958D-C9E2CBD8B390}"/>
              </a:ext>
            </a:extLst>
          </p:cNvPr>
          <p:cNvSpPr>
            <a:spLocks noGrp="1"/>
          </p:cNvSpPr>
          <p:nvPr>
            <p:ph type="body" sz="quarter" idx="17" hasCustomPrompt="1"/>
          </p:nvPr>
        </p:nvSpPr>
        <p:spPr>
          <a:xfrm>
            <a:off x="657165" y="2979868"/>
            <a:ext cx="3383280" cy="800344"/>
          </a:xfrm>
          <a:prstGeom prst="rect">
            <a:avLst/>
          </a:prstGeom>
        </p:spPr>
        <p:txBody>
          <a:bodyPr lIns="0" tIns="0" rIns="0" bIns="0"/>
          <a:lstStyle>
            <a:lvl1pPr marL="0" indent="0">
              <a:buNone/>
              <a:defRPr sz="6200" b="1">
                <a:solidFill>
                  <a:schemeClr val="accent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p>
        </p:txBody>
      </p:sp>
      <p:cxnSp>
        <p:nvCxnSpPr>
          <p:cNvPr id="10" name="Straight Connector 9">
            <a:extLst>
              <a:ext uri="{FF2B5EF4-FFF2-40B4-BE49-F238E27FC236}">
                <a16:creationId xmlns:a16="http://schemas.microsoft.com/office/drawing/2014/main" id="{8CA6D101-3ABB-4368-810F-A424A16B8373}"/>
              </a:ext>
            </a:extLst>
          </p:cNvPr>
          <p:cNvCxnSpPr/>
          <p:nvPr userDrawn="1"/>
        </p:nvCxnSpPr>
        <p:spPr>
          <a:xfrm>
            <a:off x="471444" y="2892150"/>
            <a:ext cx="0" cy="3251967"/>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FD3BA9-630D-4626-8036-B7C17FE2FDA7}"/>
              </a:ext>
            </a:extLst>
          </p:cNvPr>
          <p:cNvCxnSpPr/>
          <p:nvPr userDrawn="1"/>
        </p:nvCxnSpPr>
        <p:spPr>
          <a:xfrm>
            <a:off x="4226162" y="2892150"/>
            <a:ext cx="0" cy="3251967"/>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2FC82F8-7562-40A8-B73C-426D5B61C4A4}"/>
              </a:ext>
            </a:extLst>
          </p:cNvPr>
          <p:cNvCxnSpPr/>
          <p:nvPr userDrawn="1"/>
        </p:nvCxnSpPr>
        <p:spPr>
          <a:xfrm>
            <a:off x="7980880" y="2892150"/>
            <a:ext cx="0" cy="3251967"/>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6BB9AE06-F806-4577-A36F-841E591F7274}"/>
              </a:ext>
            </a:extLst>
          </p:cNvPr>
          <p:cNvSpPr>
            <a:spLocks noGrp="1"/>
          </p:cNvSpPr>
          <p:nvPr>
            <p:ph type="body" sz="quarter" idx="10" hasCustomPrompt="1"/>
          </p:nvPr>
        </p:nvSpPr>
        <p:spPr>
          <a:xfrm>
            <a:off x="657163" y="3845859"/>
            <a:ext cx="3383280" cy="745191"/>
          </a:xfrm>
          <a:prstGeom prst="rect">
            <a:avLst/>
          </a:prstGeom>
        </p:spPr>
        <p:txBody>
          <a:bodyPr lIns="0" tIns="0" rIns="0" bIns="0" anchor="b"/>
          <a:lstStyle>
            <a:lvl1pPr marL="0" indent="0">
              <a:lnSpc>
                <a:spcPct val="100000"/>
              </a:lnSpc>
              <a:buNone/>
              <a:defRPr sz="1800" b="1" cap="all" spc="300" baseline="0">
                <a:solidFill>
                  <a:schemeClr val="accent1"/>
                </a:solidFill>
                <a:latin typeface="+mn-lt"/>
              </a:defRPr>
            </a:lvl1pPr>
            <a:lvl2pPr marL="457200" indent="0">
              <a:buNone/>
              <a:defRPr sz="1800" b="1" cap="all" baseline="0">
                <a:solidFill>
                  <a:srgbClr val="E77324"/>
                </a:solidFill>
              </a:defRPr>
            </a:lvl2pPr>
            <a:lvl3pPr marL="914400" indent="0">
              <a:buNone/>
              <a:defRPr sz="1800" b="1" cap="all" baseline="0">
                <a:solidFill>
                  <a:srgbClr val="E77324"/>
                </a:solidFill>
              </a:defRPr>
            </a:lvl3pPr>
            <a:lvl4pPr marL="1371600" indent="0">
              <a:buNone/>
              <a:defRPr sz="1800" b="1" cap="all" baseline="0">
                <a:solidFill>
                  <a:srgbClr val="E77324"/>
                </a:solidFill>
              </a:defRPr>
            </a:lvl4pPr>
            <a:lvl5pPr marL="1828800" indent="0">
              <a:buNone/>
              <a:defRPr sz="1800" b="1" cap="all" baseline="0">
                <a:solidFill>
                  <a:srgbClr val="E77324"/>
                </a:solidFill>
              </a:defRPr>
            </a:lvl5pPr>
          </a:lstStyle>
          <a:p>
            <a:pPr lvl="0"/>
            <a:r>
              <a:rPr lang="en-US" dirty="0"/>
              <a:t>Section </a:t>
            </a:r>
            <a:r>
              <a:rPr lang="en-US" dirty="0" err="1"/>
              <a:t>HEader</a:t>
            </a:r>
            <a:endParaRPr lang="en-US" dirty="0"/>
          </a:p>
        </p:txBody>
      </p:sp>
      <p:sp>
        <p:nvSpPr>
          <p:cNvPr id="24" name="Text Placeholder 22">
            <a:extLst>
              <a:ext uri="{FF2B5EF4-FFF2-40B4-BE49-F238E27FC236}">
                <a16:creationId xmlns:a16="http://schemas.microsoft.com/office/drawing/2014/main" id="{26DD713D-827A-49D1-AB97-8425D82521E3}"/>
              </a:ext>
            </a:extLst>
          </p:cNvPr>
          <p:cNvSpPr>
            <a:spLocks noGrp="1"/>
          </p:cNvSpPr>
          <p:nvPr>
            <p:ph type="body" sz="quarter" idx="11" hasCustomPrompt="1"/>
          </p:nvPr>
        </p:nvSpPr>
        <p:spPr>
          <a:xfrm>
            <a:off x="4411879" y="3845859"/>
            <a:ext cx="3383280" cy="745191"/>
          </a:xfrm>
          <a:prstGeom prst="rect">
            <a:avLst/>
          </a:prstGeom>
        </p:spPr>
        <p:txBody>
          <a:bodyPr lIns="0" tIns="0" rIns="0" bIns="0" anchor="b"/>
          <a:lstStyle>
            <a:lvl1pPr marL="0" indent="0">
              <a:lnSpc>
                <a:spcPct val="100000"/>
              </a:lnSpc>
              <a:buNone/>
              <a:defRPr sz="1800" b="1" cap="all" spc="300" baseline="0">
                <a:solidFill>
                  <a:schemeClr val="accent1"/>
                </a:solidFill>
                <a:latin typeface="+mn-lt"/>
              </a:defRPr>
            </a:lvl1pPr>
            <a:lvl2pPr marL="457200" indent="0">
              <a:buNone/>
              <a:defRPr sz="1800" b="1" cap="all" baseline="0">
                <a:solidFill>
                  <a:srgbClr val="E77324"/>
                </a:solidFill>
              </a:defRPr>
            </a:lvl2pPr>
            <a:lvl3pPr marL="914400" indent="0">
              <a:buNone/>
              <a:defRPr sz="1800" b="1" cap="all" baseline="0">
                <a:solidFill>
                  <a:srgbClr val="E77324"/>
                </a:solidFill>
              </a:defRPr>
            </a:lvl3pPr>
            <a:lvl4pPr marL="1371600" indent="0">
              <a:buNone/>
              <a:defRPr sz="1800" b="1" cap="all" baseline="0">
                <a:solidFill>
                  <a:srgbClr val="E77324"/>
                </a:solidFill>
              </a:defRPr>
            </a:lvl4pPr>
            <a:lvl5pPr marL="1828800" indent="0">
              <a:buNone/>
              <a:defRPr sz="1800" b="1" cap="all" baseline="0">
                <a:solidFill>
                  <a:srgbClr val="E77324"/>
                </a:solidFill>
              </a:defRPr>
            </a:lvl5pPr>
          </a:lstStyle>
          <a:p>
            <a:pPr lvl="0"/>
            <a:r>
              <a:rPr lang="en-US" dirty="0"/>
              <a:t>Section </a:t>
            </a:r>
            <a:r>
              <a:rPr lang="en-US" dirty="0" err="1"/>
              <a:t>HEader</a:t>
            </a:r>
            <a:endParaRPr lang="en-US" dirty="0"/>
          </a:p>
        </p:txBody>
      </p:sp>
      <p:sp>
        <p:nvSpPr>
          <p:cNvPr id="25" name="Text Placeholder 22">
            <a:extLst>
              <a:ext uri="{FF2B5EF4-FFF2-40B4-BE49-F238E27FC236}">
                <a16:creationId xmlns:a16="http://schemas.microsoft.com/office/drawing/2014/main" id="{1BDC6547-7D66-4391-8B4F-9E845059D336}"/>
              </a:ext>
            </a:extLst>
          </p:cNvPr>
          <p:cNvSpPr>
            <a:spLocks noGrp="1"/>
          </p:cNvSpPr>
          <p:nvPr>
            <p:ph type="body" sz="quarter" idx="12" hasCustomPrompt="1"/>
          </p:nvPr>
        </p:nvSpPr>
        <p:spPr>
          <a:xfrm>
            <a:off x="8166599" y="3850237"/>
            <a:ext cx="3383280" cy="745191"/>
          </a:xfrm>
          <a:prstGeom prst="rect">
            <a:avLst/>
          </a:prstGeom>
        </p:spPr>
        <p:txBody>
          <a:bodyPr lIns="0" tIns="0" rIns="0" bIns="0" anchor="b"/>
          <a:lstStyle>
            <a:lvl1pPr marL="0" indent="0">
              <a:lnSpc>
                <a:spcPct val="100000"/>
              </a:lnSpc>
              <a:buNone/>
              <a:defRPr sz="1800" b="1" cap="all" spc="300" baseline="0">
                <a:solidFill>
                  <a:schemeClr val="accent1"/>
                </a:solidFill>
                <a:latin typeface="+mn-lt"/>
              </a:defRPr>
            </a:lvl1pPr>
            <a:lvl2pPr marL="457200" indent="0">
              <a:buNone/>
              <a:defRPr sz="1800" b="1" cap="all" baseline="0">
                <a:solidFill>
                  <a:srgbClr val="E77324"/>
                </a:solidFill>
              </a:defRPr>
            </a:lvl2pPr>
            <a:lvl3pPr marL="914400" indent="0">
              <a:buNone/>
              <a:defRPr sz="1800" b="1" cap="all" baseline="0">
                <a:solidFill>
                  <a:srgbClr val="E77324"/>
                </a:solidFill>
              </a:defRPr>
            </a:lvl3pPr>
            <a:lvl4pPr marL="1371600" indent="0">
              <a:buNone/>
              <a:defRPr sz="1800" b="1" cap="all" baseline="0">
                <a:solidFill>
                  <a:srgbClr val="E77324"/>
                </a:solidFill>
              </a:defRPr>
            </a:lvl4pPr>
            <a:lvl5pPr marL="1828800" indent="0">
              <a:buNone/>
              <a:defRPr sz="1800" b="1" cap="all" baseline="0">
                <a:solidFill>
                  <a:srgbClr val="E77324"/>
                </a:solidFill>
              </a:defRPr>
            </a:lvl5pPr>
          </a:lstStyle>
          <a:p>
            <a:pPr lvl="0"/>
            <a:r>
              <a:rPr lang="en-US" dirty="0"/>
              <a:t>Section </a:t>
            </a:r>
            <a:r>
              <a:rPr lang="en-US" dirty="0" err="1"/>
              <a:t>HEader</a:t>
            </a:r>
            <a:endParaRPr lang="en-US" dirty="0"/>
          </a:p>
        </p:txBody>
      </p:sp>
      <p:sp>
        <p:nvSpPr>
          <p:cNvPr id="29" name="Text Placeholder 22">
            <a:extLst>
              <a:ext uri="{FF2B5EF4-FFF2-40B4-BE49-F238E27FC236}">
                <a16:creationId xmlns:a16="http://schemas.microsoft.com/office/drawing/2014/main" id="{2386B0C1-198B-4E80-82BB-802DE008FA01}"/>
              </a:ext>
            </a:extLst>
          </p:cNvPr>
          <p:cNvSpPr>
            <a:spLocks noGrp="1"/>
          </p:cNvSpPr>
          <p:nvPr>
            <p:ph type="body" sz="quarter" idx="13" hasCustomPrompt="1"/>
          </p:nvPr>
        </p:nvSpPr>
        <p:spPr>
          <a:xfrm>
            <a:off x="657165" y="4656697"/>
            <a:ext cx="3383280" cy="703625"/>
          </a:xfrm>
          <a:prstGeom prst="rect">
            <a:avLst/>
          </a:prstGeom>
        </p:spPr>
        <p:txBody>
          <a:bodyPr lIns="0" tIns="0" rIns="0" bIns="0"/>
          <a:lstStyle>
            <a:lvl1pPr marL="0" indent="0">
              <a:lnSpc>
                <a:spcPct val="100000"/>
              </a:lnSpc>
              <a:buNone/>
              <a:defRPr sz="1400" b="1" cap="none" spc="0" baseline="0">
                <a:solidFill>
                  <a:schemeClr val="accent1"/>
                </a:solidFill>
                <a:latin typeface="+mn-lt"/>
              </a:defRPr>
            </a:lvl1pPr>
            <a:lvl2pPr marL="457200" indent="0">
              <a:buNone/>
              <a:defRPr sz="1800" b="1" cap="all" baseline="0">
                <a:solidFill>
                  <a:srgbClr val="E77324"/>
                </a:solidFill>
              </a:defRPr>
            </a:lvl2pPr>
            <a:lvl3pPr marL="914400" indent="0">
              <a:buNone/>
              <a:defRPr sz="1800" b="1" cap="all" baseline="0">
                <a:solidFill>
                  <a:srgbClr val="E77324"/>
                </a:solidFill>
              </a:defRPr>
            </a:lvl3pPr>
            <a:lvl4pPr marL="1371600" indent="0">
              <a:buNone/>
              <a:defRPr sz="1800" b="1" cap="all" baseline="0">
                <a:solidFill>
                  <a:srgbClr val="E77324"/>
                </a:solidFill>
              </a:defRPr>
            </a:lvl4pPr>
            <a:lvl5pPr marL="1828800" indent="0">
              <a:buNone/>
              <a:defRPr sz="180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30" name="Text Placeholder 22">
            <a:extLst>
              <a:ext uri="{FF2B5EF4-FFF2-40B4-BE49-F238E27FC236}">
                <a16:creationId xmlns:a16="http://schemas.microsoft.com/office/drawing/2014/main" id="{E2B240EB-CAE3-43D1-9547-1BBEC05E5718}"/>
              </a:ext>
            </a:extLst>
          </p:cNvPr>
          <p:cNvSpPr>
            <a:spLocks noGrp="1"/>
          </p:cNvSpPr>
          <p:nvPr>
            <p:ph type="body" sz="quarter" idx="14" hasCustomPrompt="1"/>
          </p:nvPr>
        </p:nvSpPr>
        <p:spPr>
          <a:xfrm>
            <a:off x="4411881" y="4656697"/>
            <a:ext cx="3383280" cy="703625"/>
          </a:xfrm>
          <a:prstGeom prst="rect">
            <a:avLst/>
          </a:prstGeom>
        </p:spPr>
        <p:txBody>
          <a:bodyPr lIns="0" tIns="0" rIns="0" bIns="0"/>
          <a:lstStyle>
            <a:lvl1pPr marL="0" indent="0">
              <a:lnSpc>
                <a:spcPct val="100000"/>
              </a:lnSpc>
              <a:buNone/>
              <a:defRPr sz="1400" b="1" cap="none" spc="0" baseline="0">
                <a:solidFill>
                  <a:schemeClr val="accent1"/>
                </a:solidFill>
                <a:latin typeface="+mn-lt"/>
              </a:defRPr>
            </a:lvl1pPr>
            <a:lvl2pPr marL="457200" indent="0">
              <a:buNone/>
              <a:defRPr sz="1800" b="1" cap="all" baseline="0">
                <a:solidFill>
                  <a:srgbClr val="E77324"/>
                </a:solidFill>
              </a:defRPr>
            </a:lvl2pPr>
            <a:lvl3pPr marL="914400" indent="0">
              <a:buNone/>
              <a:defRPr sz="1800" b="1" cap="all" baseline="0">
                <a:solidFill>
                  <a:srgbClr val="E77324"/>
                </a:solidFill>
              </a:defRPr>
            </a:lvl3pPr>
            <a:lvl4pPr marL="1371600" indent="0">
              <a:buNone/>
              <a:defRPr sz="1800" b="1" cap="all" baseline="0">
                <a:solidFill>
                  <a:srgbClr val="E77324"/>
                </a:solidFill>
              </a:defRPr>
            </a:lvl4pPr>
            <a:lvl5pPr marL="1828800" indent="0">
              <a:buNone/>
              <a:defRPr sz="180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31" name="Text Placeholder 22">
            <a:extLst>
              <a:ext uri="{FF2B5EF4-FFF2-40B4-BE49-F238E27FC236}">
                <a16:creationId xmlns:a16="http://schemas.microsoft.com/office/drawing/2014/main" id="{0EBB5183-35E7-4474-82A7-D44BFB29157F}"/>
              </a:ext>
            </a:extLst>
          </p:cNvPr>
          <p:cNvSpPr>
            <a:spLocks noGrp="1"/>
          </p:cNvSpPr>
          <p:nvPr>
            <p:ph type="body" sz="quarter" idx="15" hasCustomPrompt="1"/>
          </p:nvPr>
        </p:nvSpPr>
        <p:spPr>
          <a:xfrm>
            <a:off x="8166601" y="4661075"/>
            <a:ext cx="3383280" cy="703625"/>
          </a:xfrm>
          <a:prstGeom prst="rect">
            <a:avLst/>
          </a:prstGeom>
        </p:spPr>
        <p:txBody>
          <a:bodyPr lIns="0" tIns="0" rIns="0" bIns="0"/>
          <a:lstStyle>
            <a:lvl1pPr marL="0" indent="0">
              <a:lnSpc>
                <a:spcPct val="100000"/>
              </a:lnSpc>
              <a:buNone/>
              <a:defRPr sz="1400" b="1" cap="none" spc="0" baseline="0">
                <a:solidFill>
                  <a:schemeClr val="accent1"/>
                </a:solidFill>
                <a:latin typeface="+mn-lt"/>
              </a:defRPr>
            </a:lvl1pPr>
            <a:lvl2pPr marL="457200" indent="0">
              <a:buNone/>
              <a:defRPr sz="1800" b="1" cap="all" baseline="0">
                <a:solidFill>
                  <a:srgbClr val="E77324"/>
                </a:solidFill>
              </a:defRPr>
            </a:lvl2pPr>
            <a:lvl3pPr marL="914400" indent="0">
              <a:buNone/>
              <a:defRPr sz="1800" b="1" cap="all" baseline="0">
                <a:solidFill>
                  <a:srgbClr val="E77324"/>
                </a:solidFill>
              </a:defRPr>
            </a:lvl3pPr>
            <a:lvl4pPr marL="1371600" indent="0">
              <a:buNone/>
              <a:defRPr sz="1800" b="1" cap="all" baseline="0">
                <a:solidFill>
                  <a:srgbClr val="E77324"/>
                </a:solidFill>
              </a:defRPr>
            </a:lvl4pPr>
            <a:lvl5pPr marL="1828800" indent="0">
              <a:buNone/>
              <a:defRPr sz="180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33" name="Text Placeholder 32">
            <a:extLst>
              <a:ext uri="{FF2B5EF4-FFF2-40B4-BE49-F238E27FC236}">
                <a16:creationId xmlns:a16="http://schemas.microsoft.com/office/drawing/2014/main" id="{8F172F92-CC0D-4635-9B88-B1B783391C9B}"/>
              </a:ext>
            </a:extLst>
          </p:cNvPr>
          <p:cNvSpPr>
            <a:spLocks noGrp="1"/>
          </p:cNvSpPr>
          <p:nvPr>
            <p:ph type="body" sz="quarter" idx="16" hasCustomPrompt="1"/>
          </p:nvPr>
        </p:nvSpPr>
        <p:spPr>
          <a:xfrm>
            <a:off x="457200" y="320866"/>
            <a:ext cx="11277600" cy="595313"/>
          </a:xfrm>
          <a:prstGeom prst="rect">
            <a:avLst/>
          </a:prstGeom>
        </p:spPr>
        <p:txBody>
          <a:bodyPr lIns="0" rIns="0"/>
          <a:lstStyle>
            <a:lvl1pPr marL="0" indent="0">
              <a:buNone/>
              <a:defRPr sz="2400">
                <a:solidFill>
                  <a:schemeClr val="accent1"/>
                </a:solidFill>
                <a:latin typeface="+mj-lt"/>
                <a:cs typeface="Times New Roman" panose="02020603050405020304" pitchFamily="18" charset="0"/>
              </a:defRPr>
            </a:lvl1pPr>
          </a:lstStyle>
          <a:p>
            <a:r>
              <a:rPr lang="en-US" dirty="0">
                <a:solidFill>
                  <a:srgbClr val="E77324"/>
                </a:solidFill>
              </a:rPr>
              <a:t>Caption: Times New Roman 24pt, Rotunda</a:t>
            </a:r>
            <a:r>
              <a:rPr lang="en-US" baseline="0" dirty="0">
                <a:solidFill>
                  <a:srgbClr val="E77324"/>
                </a:solidFill>
              </a:rPr>
              <a:t> Orange</a:t>
            </a:r>
            <a:endParaRPr lang="en-US" dirty="0">
              <a:solidFill>
                <a:srgbClr val="E77324"/>
              </a:solidFill>
            </a:endParaRPr>
          </a:p>
        </p:txBody>
      </p:sp>
      <p:sp>
        <p:nvSpPr>
          <p:cNvPr id="36" name="Text Placeholder 34">
            <a:extLst>
              <a:ext uri="{FF2B5EF4-FFF2-40B4-BE49-F238E27FC236}">
                <a16:creationId xmlns:a16="http://schemas.microsoft.com/office/drawing/2014/main" id="{8EB02873-6E83-4188-9DD0-8F72BA41AB6F}"/>
              </a:ext>
            </a:extLst>
          </p:cNvPr>
          <p:cNvSpPr>
            <a:spLocks noGrp="1"/>
          </p:cNvSpPr>
          <p:nvPr>
            <p:ph type="body" sz="quarter" idx="18" hasCustomPrompt="1"/>
          </p:nvPr>
        </p:nvSpPr>
        <p:spPr>
          <a:xfrm>
            <a:off x="4411881" y="2979868"/>
            <a:ext cx="3383280" cy="800344"/>
          </a:xfrm>
          <a:prstGeom prst="rect">
            <a:avLst/>
          </a:prstGeom>
        </p:spPr>
        <p:txBody>
          <a:bodyPr lIns="0" tIns="0" rIns="0" bIns="0"/>
          <a:lstStyle>
            <a:lvl1pPr marL="0" indent="0">
              <a:buNone/>
              <a:defRPr sz="6200" b="1">
                <a:solidFill>
                  <a:schemeClr val="accent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02</a:t>
            </a:r>
          </a:p>
        </p:txBody>
      </p:sp>
      <p:sp>
        <p:nvSpPr>
          <p:cNvPr id="37" name="Text Placeholder 34">
            <a:extLst>
              <a:ext uri="{FF2B5EF4-FFF2-40B4-BE49-F238E27FC236}">
                <a16:creationId xmlns:a16="http://schemas.microsoft.com/office/drawing/2014/main" id="{19C892A1-AC4C-464D-8966-F29E53C289CD}"/>
              </a:ext>
            </a:extLst>
          </p:cNvPr>
          <p:cNvSpPr>
            <a:spLocks noGrp="1"/>
          </p:cNvSpPr>
          <p:nvPr>
            <p:ph type="body" sz="quarter" idx="19" hasCustomPrompt="1"/>
          </p:nvPr>
        </p:nvSpPr>
        <p:spPr>
          <a:xfrm>
            <a:off x="8166599" y="2979868"/>
            <a:ext cx="3383280" cy="800344"/>
          </a:xfrm>
          <a:prstGeom prst="rect">
            <a:avLst/>
          </a:prstGeom>
        </p:spPr>
        <p:txBody>
          <a:bodyPr lIns="0" tIns="0" rIns="0" bIns="0"/>
          <a:lstStyle>
            <a:lvl1pPr marL="0" indent="0">
              <a:buNone/>
              <a:defRPr sz="6200" b="1">
                <a:solidFill>
                  <a:schemeClr val="accent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03</a:t>
            </a:r>
          </a:p>
        </p:txBody>
      </p:sp>
    </p:spTree>
    <p:extLst>
      <p:ext uri="{BB962C8B-B14F-4D97-AF65-F5344CB8AC3E}">
        <p14:creationId xmlns:p14="http://schemas.microsoft.com/office/powerpoint/2010/main" val="75462930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Quadrants (Header + Content/Text)">
    <p:spTree>
      <p:nvGrpSpPr>
        <p:cNvPr id="1" name=""/>
        <p:cNvGrpSpPr/>
        <p:nvPr/>
      </p:nvGrpSpPr>
      <p:grpSpPr>
        <a:xfrm>
          <a:off x="0" y="0"/>
          <a:ext cx="0" cy="0"/>
          <a:chOff x="0" y="0"/>
          <a:chExt cx="0" cy="0"/>
        </a:xfrm>
      </p:grpSpPr>
      <p:sp>
        <p:nvSpPr>
          <p:cNvPr id="23" name="Content Placeholder 10">
            <a:extLst>
              <a:ext uri="{FF2B5EF4-FFF2-40B4-BE49-F238E27FC236}">
                <a16:creationId xmlns:a16="http://schemas.microsoft.com/office/drawing/2014/main" id="{F15F3BA2-45C7-4A36-B221-1B7F1E77894A}"/>
              </a:ext>
            </a:extLst>
          </p:cNvPr>
          <p:cNvSpPr>
            <a:spLocks noGrp="1"/>
          </p:cNvSpPr>
          <p:nvPr>
            <p:ph sz="quarter" idx="26" hasCustomPrompt="1"/>
          </p:nvPr>
        </p:nvSpPr>
        <p:spPr>
          <a:xfrm>
            <a:off x="480280" y="4598126"/>
            <a:ext cx="5525007" cy="1163669"/>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1" name="Content Placeholder 10">
            <a:extLst>
              <a:ext uri="{FF2B5EF4-FFF2-40B4-BE49-F238E27FC236}">
                <a16:creationId xmlns:a16="http://schemas.microsoft.com/office/drawing/2014/main" id="{88C74319-CC34-4337-825A-92E302E23EEA}"/>
              </a:ext>
            </a:extLst>
          </p:cNvPr>
          <p:cNvSpPr>
            <a:spLocks noGrp="1"/>
          </p:cNvSpPr>
          <p:nvPr>
            <p:ph sz="quarter" idx="24" hasCustomPrompt="1"/>
          </p:nvPr>
        </p:nvSpPr>
        <p:spPr>
          <a:xfrm>
            <a:off x="6220968" y="2565754"/>
            <a:ext cx="5525007" cy="1163669"/>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2" name="Content Placeholder 10">
            <a:extLst>
              <a:ext uri="{FF2B5EF4-FFF2-40B4-BE49-F238E27FC236}">
                <a16:creationId xmlns:a16="http://schemas.microsoft.com/office/drawing/2014/main" id="{FD2D1F9E-F0F7-465A-A0E0-F15675F3BB55}"/>
              </a:ext>
            </a:extLst>
          </p:cNvPr>
          <p:cNvSpPr>
            <a:spLocks noGrp="1"/>
          </p:cNvSpPr>
          <p:nvPr>
            <p:ph sz="quarter" idx="25" hasCustomPrompt="1"/>
          </p:nvPr>
        </p:nvSpPr>
        <p:spPr>
          <a:xfrm>
            <a:off x="480280" y="2565754"/>
            <a:ext cx="5525007" cy="1163669"/>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0" name="Content Placeholder 10">
            <a:extLst>
              <a:ext uri="{FF2B5EF4-FFF2-40B4-BE49-F238E27FC236}">
                <a16:creationId xmlns:a16="http://schemas.microsoft.com/office/drawing/2014/main" id="{5B0610DC-F651-4E9D-AA58-C4D972CDAE40}"/>
              </a:ext>
            </a:extLst>
          </p:cNvPr>
          <p:cNvSpPr>
            <a:spLocks noGrp="1"/>
          </p:cNvSpPr>
          <p:nvPr>
            <p:ph sz="quarter" idx="17" hasCustomPrompt="1"/>
          </p:nvPr>
        </p:nvSpPr>
        <p:spPr>
          <a:xfrm>
            <a:off x="6220967" y="4598126"/>
            <a:ext cx="5525007" cy="1163669"/>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6" name="Text Placeholder 5">
            <a:extLst>
              <a:ext uri="{FF2B5EF4-FFF2-40B4-BE49-F238E27FC236}">
                <a16:creationId xmlns:a16="http://schemas.microsoft.com/office/drawing/2014/main" id="{24998FF8-234B-4726-807C-DC3DEF0929D0}"/>
              </a:ext>
            </a:extLst>
          </p:cNvPr>
          <p:cNvSpPr>
            <a:spLocks noGrp="1"/>
          </p:cNvSpPr>
          <p:nvPr>
            <p:ph type="body" sz="quarter" idx="10" hasCustomPrompt="1"/>
          </p:nvPr>
        </p:nvSpPr>
        <p:spPr>
          <a:xfrm>
            <a:off x="6220968" y="1981082"/>
            <a:ext cx="5513832" cy="470044"/>
          </a:xfrm>
          <a:prstGeom prst="rect">
            <a:avLst/>
          </a:prstGeom>
        </p:spPr>
        <p:txBody>
          <a:bodyPr lIns="0" rIns="0" anchor="ct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cxnSp>
        <p:nvCxnSpPr>
          <p:cNvPr id="11" name="Straight Connector 10">
            <a:extLst>
              <a:ext uri="{FF2B5EF4-FFF2-40B4-BE49-F238E27FC236}">
                <a16:creationId xmlns:a16="http://schemas.microsoft.com/office/drawing/2014/main" id="{AD8CA5B3-726D-4431-B33D-E549E5A0611E}"/>
              </a:ext>
            </a:extLst>
          </p:cNvPr>
          <p:cNvCxnSpPr>
            <a:cxnSpLocks/>
          </p:cNvCxnSpPr>
          <p:nvPr userDrawn="1"/>
        </p:nvCxnSpPr>
        <p:spPr>
          <a:xfrm>
            <a:off x="6103123" y="1968137"/>
            <a:ext cx="0" cy="3793658"/>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0" name="Text Placeholder 5">
            <a:extLst>
              <a:ext uri="{FF2B5EF4-FFF2-40B4-BE49-F238E27FC236}">
                <a16:creationId xmlns:a16="http://schemas.microsoft.com/office/drawing/2014/main" id="{4114201F-C377-42D3-BE03-33D9A9D07A39}"/>
              </a:ext>
            </a:extLst>
          </p:cNvPr>
          <p:cNvSpPr>
            <a:spLocks noGrp="1"/>
          </p:cNvSpPr>
          <p:nvPr>
            <p:ph type="body" sz="quarter" idx="19" hasCustomPrompt="1"/>
          </p:nvPr>
        </p:nvSpPr>
        <p:spPr>
          <a:xfrm>
            <a:off x="6220968" y="4019666"/>
            <a:ext cx="5513832" cy="470044"/>
          </a:xfrm>
          <a:prstGeom prst="rect">
            <a:avLst/>
          </a:prstGeom>
        </p:spPr>
        <p:txBody>
          <a:bodyPr lIns="0" rIns="0" anchor="ct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sp>
        <p:nvSpPr>
          <p:cNvPr id="14" name="Text Placeholder 5">
            <a:extLst>
              <a:ext uri="{FF2B5EF4-FFF2-40B4-BE49-F238E27FC236}">
                <a16:creationId xmlns:a16="http://schemas.microsoft.com/office/drawing/2014/main" id="{F49691C3-F909-4CAD-9D25-24FBA60D0830}"/>
              </a:ext>
            </a:extLst>
          </p:cNvPr>
          <p:cNvSpPr>
            <a:spLocks noGrp="1"/>
          </p:cNvSpPr>
          <p:nvPr>
            <p:ph type="body" sz="quarter" idx="21" hasCustomPrompt="1"/>
          </p:nvPr>
        </p:nvSpPr>
        <p:spPr>
          <a:xfrm>
            <a:off x="480280" y="1978670"/>
            <a:ext cx="5513832" cy="470044"/>
          </a:xfrm>
          <a:prstGeom prst="rect">
            <a:avLst/>
          </a:prstGeom>
        </p:spPr>
        <p:txBody>
          <a:bodyPr lIns="0" rIns="0" anchor="ct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sp>
        <p:nvSpPr>
          <p:cNvPr id="16" name="Text Placeholder 5">
            <a:extLst>
              <a:ext uri="{FF2B5EF4-FFF2-40B4-BE49-F238E27FC236}">
                <a16:creationId xmlns:a16="http://schemas.microsoft.com/office/drawing/2014/main" id="{514077EF-A09B-45FF-8C0D-AB9F1216B683}"/>
              </a:ext>
            </a:extLst>
          </p:cNvPr>
          <p:cNvSpPr>
            <a:spLocks noGrp="1"/>
          </p:cNvSpPr>
          <p:nvPr>
            <p:ph type="body" sz="quarter" idx="23" hasCustomPrompt="1"/>
          </p:nvPr>
        </p:nvSpPr>
        <p:spPr>
          <a:xfrm>
            <a:off x="480280" y="4019666"/>
            <a:ext cx="5513832" cy="470044"/>
          </a:xfrm>
          <a:prstGeom prst="rect">
            <a:avLst/>
          </a:prstGeom>
        </p:spPr>
        <p:txBody>
          <a:bodyPr lIns="0" rIns="0" anchor="ct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cxnSp>
        <p:nvCxnSpPr>
          <p:cNvPr id="17" name="Straight Connector 16">
            <a:extLst>
              <a:ext uri="{FF2B5EF4-FFF2-40B4-BE49-F238E27FC236}">
                <a16:creationId xmlns:a16="http://schemas.microsoft.com/office/drawing/2014/main" id="{636213F6-782F-4970-9F30-BE64B146D6CE}"/>
              </a:ext>
            </a:extLst>
          </p:cNvPr>
          <p:cNvCxnSpPr>
            <a:cxnSpLocks/>
          </p:cNvCxnSpPr>
          <p:nvPr userDrawn="1"/>
        </p:nvCxnSpPr>
        <p:spPr>
          <a:xfrm flipV="1">
            <a:off x="469107" y="3862802"/>
            <a:ext cx="5525007" cy="1"/>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B4562B0-BF76-483D-A5D5-A008865B5897}"/>
              </a:ext>
            </a:extLst>
          </p:cNvPr>
          <p:cNvCxnSpPr>
            <a:cxnSpLocks/>
          </p:cNvCxnSpPr>
          <p:nvPr userDrawn="1"/>
        </p:nvCxnSpPr>
        <p:spPr>
          <a:xfrm flipV="1">
            <a:off x="6220968" y="3862802"/>
            <a:ext cx="5525007" cy="1"/>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id="{5EBC670E-2C84-403A-9A13-3E1469B79F8B}"/>
              </a:ext>
            </a:extLst>
          </p:cNvPr>
          <p:cNvSpPr>
            <a:spLocks noGrp="1"/>
          </p:cNvSpPr>
          <p:nvPr>
            <p:ph type="body" sz="quarter" idx="27"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27" name="Text Placeholder 7">
            <a:extLst>
              <a:ext uri="{FF2B5EF4-FFF2-40B4-BE49-F238E27FC236}">
                <a16:creationId xmlns:a16="http://schemas.microsoft.com/office/drawing/2014/main" id="{9DF60AE1-AA6F-4E1C-AAF2-6A6AAFE2CD42}"/>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
        <p:nvSpPr>
          <p:cNvPr id="25" name="Title 1">
            <a:extLst>
              <a:ext uri="{FF2B5EF4-FFF2-40B4-BE49-F238E27FC236}">
                <a16:creationId xmlns:a16="http://schemas.microsoft.com/office/drawing/2014/main" id="{C4DD34F1-6DC7-4211-8A90-141EE6DE8B85}"/>
              </a:ext>
            </a:extLst>
          </p:cNvPr>
          <p:cNvSpPr>
            <a:spLocks noGrp="1"/>
          </p:cNvSpPr>
          <p:nvPr>
            <p:ph type="title" hasCustomPrompt="1"/>
          </p:nvPr>
        </p:nvSpPr>
        <p:spPr>
          <a:xfrm>
            <a:off x="480280" y="756243"/>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Tree>
    <p:extLst>
      <p:ext uri="{BB962C8B-B14F-4D97-AF65-F5344CB8AC3E}">
        <p14:creationId xmlns:p14="http://schemas.microsoft.com/office/powerpoint/2010/main" val="37411638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ntent (Header + Text)">
    <p:spTree>
      <p:nvGrpSpPr>
        <p:cNvPr id="1" name=""/>
        <p:cNvGrpSpPr/>
        <p:nvPr/>
      </p:nvGrpSpPr>
      <p:grpSpPr>
        <a:xfrm>
          <a:off x="0" y="0"/>
          <a:ext cx="0" cy="0"/>
          <a:chOff x="0" y="0"/>
          <a:chExt cx="0" cy="0"/>
        </a:xfrm>
      </p:grpSpPr>
      <p:sp>
        <p:nvSpPr>
          <p:cNvPr id="16" name="Content Placeholder 10">
            <a:extLst>
              <a:ext uri="{FF2B5EF4-FFF2-40B4-BE49-F238E27FC236}">
                <a16:creationId xmlns:a16="http://schemas.microsoft.com/office/drawing/2014/main" id="{56596E42-0C9D-4BD6-8095-E6FB5AE023D0}"/>
              </a:ext>
            </a:extLst>
          </p:cNvPr>
          <p:cNvSpPr>
            <a:spLocks noGrp="1"/>
          </p:cNvSpPr>
          <p:nvPr>
            <p:ph sz="quarter" idx="30" hasCustomPrompt="1"/>
          </p:nvPr>
        </p:nvSpPr>
        <p:spPr>
          <a:xfrm>
            <a:off x="6220968" y="2740076"/>
            <a:ext cx="5501926" cy="3016290"/>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4pPr>
            <a:lvl5pPr marL="1371600" indent="-283464">
              <a:lnSpc>
                <a:spcPct val="100000"/>
              </a:lnSpc>
              <a:spcBef>
                <a:spcPts val="0"/>
              </a:spcBef>
              <a:spcAft>
                <a:spcPts val="1000"/>
              </a:spcAft>
              <a:buClr>
                <a:schemeClr val="accent1"/>
              </a:buClr>
              <a:defRPr sz="180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0">
            <a:extLst>
              <a:ext uri="{FF2B5EF4-FFF2-40B4-BE49-F238E27FC236}">
                <a16:creationId xmlns:a16="http://schemas.microsoft.com/office/drawing/2014/main" id="{EA9C62EE-F93C-488D-8A08-6D139EEBB72B}"/>
              </a:ext>
            </a:extLst>
          </p:cNvPr>
          <p:cNvSpPr>
            <a:spLocks noGrp="1"/>
          </p:cNvSpPr>
          <p:nvPr>
            <p:ph sz="quarter" idx="25" hasCustomPrompt="1"/>
          </p:nvPr>
        </p:nvSpPr>
        <p:spPr>
          <a:xfrm>
            <a:off x="480280" y="1990793"/>
            <a:ext cx="5501926" cy="1828567"/>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5" name="Content Placeholder 10">
            <a:extLst>
              <a:ext uri="{FF2B5EF4-FFF2-40B4-BE49-F238E27FC236}">
                <a16:creationId xmlns:a16="http://schemas.microsoft.com/office/drawing/2014/main" id="{9AF39B24-9328-4566-9B3E-6374B1EDA347}"/>
              </a:ext>
            </a:extLst>
          </p:cNvPr>
          <p:cNvSpPr>
            <a:spLocks noGrp="1"/>
          </p:cNvSpPr>
          <p:nvPr>
            <p:ph sz="quarter" idx="29" hasCustomPrompt="1"/>
          </p:nvPr>
        </p:nvSpPr>
        <p:spPr>
          <a:xfrm>
            <a:off x="480280" y="3927566"/>
            <a:ext cx="5501926" cy="1828567"/>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6" name="Text Placeholder 5">
            <a:extLst>
              <a:ext uri="{FF2B5EF4-FFF2-40B4-BE49-F238E27FC236}">
                <a16:creationId xmlns:a16="http://schemas.microsoft.com/office/drawing/2014/main" id="{24998FF8-234B-4726-807C-DC3DEF0929D0}"/>
              </a:ext>
            </a:extLst>
          </p:cNvPr>
          <p:cNvSpPr>
            <a:spLocks noGrp="1"/>
          </p:cNvSpPr>
          <p:nvPr>
            <p:ph type="body" sz="quarter" idx="10" hasCustomPrompt="1"/>
          </p:nvPr>
        </p:nvSpPr>
        <p:spPr>
          <a:xfrm>
            <a:off x="6220968" y="2004740"/>
            <a:ext cx="5513832" cy="613185"/>
          </a:xfrm>
          <a:prstGeom prst="rect">
            <a:avLst/>
          </a:prstGeom>
        </p:spPr>
        <p:txBody>
          <a:bodyPr lIns="0" rIns="0" anchor="ctr"/>
          <a:lstStyle>
            <a:lvl1pPr marL="0" indent="0">
              <a:lnSpc>
                <a:spcPct val="100000"/>
              </a:lnSpc>
              <a:spcBef>
                <a:spcPts val="0"/>
              </a:spcBef>
              <a:spcAft>
                <a:spcPts val="1000"/>
              </a:spcAft>
              <a:buClr>
                <a:srgbClr val="E77324"/>
              </a:buClr>
              <a:buNone/>
              <a:defRPr sz="20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20 </a:t>
            </a:r>
            <a:r>
              <a:rPr lang="en-US" dirty="0" err="1"/>
              <a:t>pt</a:t>
            </a:r>
            <a:r>
              <a:rPr lang="en-US" dirty="0"/>
              <a:t>, Jefferson Blue</a:t>
            </a:r>
          </a:p>
        </p:txBody>
      </p:sp>
      <p:cxnSp>
        <p:nvCxnSpPr>
          <p:cNvPr id="11" name="Straight Connector 10">
            <a:extLst>
              <a:ext uri="{FF2B5EF4-FFF2-40B4-BE49-F238E27FC236}">
                <a16:creationId xmlns:a16="http://schemas.microsoft.com/office/drawing/2014/main" id="{AD8CA5B3-726D-4431-B33D-E549E5A0611E}"/>
              </a:ext>
            </a:extLst>
          </p:cNvPr>
          <p:cNvCxnSpPr>
            <a:cxnSpLocks/>
          </p:cNvCxnSpPr>
          <p:nvPr userDrawn="1"/>
        </p:nvCxnSpPr>
        <p:spPr>
          <a:xfrm>
            <a:off x="6103123" y="2004740"/>
            <a:ext cx="0" cy="3751626"/>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CC43F45F-DA69-418D-BC8D-3A85AB0BC060}"/>
              </a:ext>
            </a:extLst>
          </p:cNvPr>
          <p:cNvSpPr>
            <a:spLocks noGrp="1"/>
          </p:cNvSpPr>
          <p:nvPr>
            <p:ph type="title" hasCustomPrompt="1"/>
          </p:nvPr>
        </p:nvSpPr>
        <p:spPr>
          <a:xfrm>
            <a:off x="480280" y="756243"/>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
        <p:nvSpPr>
          <p:cNvPr id="9" name="Text Placeholder 14">
            <a:extLst>
              <a:ext uri="{FF2B5EF4-FFF2-40B4-BE49-F238E27FC236}">
                <a16:creationId xmlns:a16="http://schemas.microsoft.com/office/drawing/2014/main" id="{E0A17331-6959-4C20-B15C-D2E6B452F479}"/>
              </a:ext>
            </a:extLst>
          </p:cNvPr>
          <p:cNvSpPr>
            <a:spLocks noGrp="1"/>
          </p:cNvSpPr>
          <p:nvPr>
            <p:ph type="body" sz="quarter" idx="31"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2" name="Text Placeholder 7">
            <a:extLst>
              <a:ext uri="{FF2B5EF4-FFF2-40B4-BE49-F238E27FC236}">
                <a16:creationId xmlns:a16="http://schemas.microsoft.com/office/drawing/2014/main" id="{DDF8DEC1-B180-45C0-9543-B9D51141156A}"/>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22621375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Quadrants (Content/Tex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E2AA2A0-E7EA-4FD5-962D-056C08E8EEE5}"/>
              </a:ext>
            </a:extLst>
          </p:cNvPr>
          <p:cNvSpPr>
            <a:spLocks noGrp="1"/>
          </p:cNvSpPr>
          <p:nvPr>
            <p:ph type="title" hasCustomPrompt="1"/>
          </p:nvPr>
        </p:nvSpPr>
        <p:spPr>
          <a:xfrm>
            <a:off x="480280" y="756243"/>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
        <p:nvSpPr>
          <p:cNvPr id="9" name="Content Placeholder 10">
            <a:extLst>
              <a:ext uri="{FF2B5EF4-FFF2-40B4-BE49-F238E27FC236}">
                <a16:creationId xmlns:a16="http://schemas.microsoft.com/office/drawing/2014/main" id="{70A66B1A-F970-4C95-B2BD-75B3213A7C24}"/>
              </a:ext>
            </a:extLst>
          </p:cNvPr>
          <p:cNvSpPr>
            <a:spLocks noGrp="1"/>
          </p:cNvSpPr>
          <p:nvPr>
            <p:ph sz="quarter" idx="25" hasCustomPrompt="1"/>
          </p:nvPr>
        </p:nvSpPr>
        <p:spPr>
          <a:xfrm>
            <a:off x="480280" y="1999810"/>
            <a:ext cx="5501926" cy="1802674"/>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0" name="Content Placeholder 10">
            <a:extLst>
              <a:ext uri="{FF2B5EF4-FFF2-40B4-BE49-F238E27FC236}">
                <a16:creationId xmlns:a16="http://schemas.microsoft.com/office/drawing/2014/main" id="{C4064E3E-B847-438E-9DFD-3EB7351E6041}"/>
              </a:ext>
            </a:extLst>
          </p:cNvPr>
          <p:cNvSpPr>
            <a:spLocks noGrp="1"/>
          </p:cNvSpPr>
          <p:nvPr>
            <p:ph sz="quarter" idx="29" hasCustomPrompt="1"/>
          </p:nvPr>
        </p:nvSpPr>
        <p:spPr>
          <a:xfrm>
            <a:off x="480280" y="3954540"/>
            <a:ext cx="5501926" cy="1802674"/>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1" name="Content Placeholder 10">
            <a:extLst>
              <a:ext uri="{FF2B5EF4-FFF2-40B4-BE49-F238E27FC236}">
                <a16:creationId xmlns:a16="http://schemas.microsoft.com/office/drawing/2014/main" id="{DA58FEC7-9835-43A3-A8DC-EE105A02AF8D}"/>
              </a:ext>
            </a:extLst>
          </p:cNvPr>
          <p:cNvSpPr>
            <a:spLocks noGrp="1"/>
          </p:cNvSpPr>
          <p:nvPr>
            <p:ph sz="quarter" idx="30" hasCustomPrompt="1"/>
          </p:nvPr>
        </p:nvSpPr>
        <p:spPr>
          <a:xfrm>
            <a:off x="6232874" y="1999810"/>
            <a:ext cx="5501926" cy="1802674"/>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2" name="Content Placeholder 10">
            <a:extLst>
              <a:ext uri="{FF2B5EF4-FFF2-40B4-BE49-F238E27FC236}">
                <a16:creationId xmlns:a16="http://schemas.microsoft.com/office/drawing/2014/main" id="{F7BCD53A-2FC5-4E20-BDD8-A69107CF47F9}"/>
              </a:ext>
            </a:extLst>
          </p:cNvPr>
          <p:cNvSpPr>
            <a:spLocks noGrp="1"/>
          </p:cNvSpPr>
          <p:nvPr>
            <p:ph sz="quarter" idx="31" hasCustomPrompt="1"/>
          </p:nvPr>
        </p:nvSpPr>
        <p:spPr>
          <a:xfrm>
            <a:off x="6232874" y="3954540"/>
            <a:ext cx="5501926" cy="1802674"/>
          </a:xfrm>
          <a:prstGeom prst="rect">
            <a:avLst/>
          </a:prstGeom>
        </p:spPr>
        <p:txBody>
          <a:bodyPr lIns="0" rIns="0"/>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latin typeface="+mn-lt"/>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3" name="Text Placeholder 14">
            <a:extLst>
              <a:ext uri="{FF2B5EF4-FFF2-40B4-BE49-F238E27FC236}">
                <a16:creationId xmlns:a16="http://schemas.microsoft.com/office/drawing/2014/main" id="{F9972BD0-28CC-4121-9A6E-B96D8B6A563D}"/>
              </a:ext>
            </a:extLst>
          </p:cNvPr>
          <p:cNvSpPr>
            <a:spLocks noGrp="1"/>
          </p:cNvSpPr>
          <p:nvPr>
            <p:ph type="body" sz="quarter" idx="32"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5" name="Text Placeholder 7">
            <a:extLst>
              <a:ext uri="{FF2B5EF4-FFF2-40B4-BE49-F238E27FC236}">
                <a16:creationId xmlns:a16="http://schemas.microsoft.com/office/drawing/2014/main" id="{A537F157-30DA-4BDA-88E4-BE827BD168A6}"/>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23537734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4B30AFFB-80E2-48A3-81FD-04E98C123756}"/>
              </a:ext>
            </a:extLst>
          </p:cNvPr>
          <p:cNvSpPr>
            <a:spLocks noGrp="1"/>
          </p:cNvSpPr>
          <p:nvPr>
            <p:ph type="body" sz="quarter" idx="33"/>
          </p:nvPr>
        </p:nvSpPr>
        <p:spPr>
          <a:xfrm>
            <a:off x="469900" y="3562350"/>
            <a:ext cx="1994900" cy="635000"/>
          </a:xfrm>
          <a:prstGeom prst="homePlate">
            <a:avLst/>
          </a:prstGeom>
          <a:solidFill>
            <a:schemeClr val="accent1"/>
          </a:solidFill>
        </p:spPr>
        <p:txBody>
          <a:bodyPr anchor="ctr"/>
          <a:lstStyle>
            <a:lvl1pPr marL="0" indent="0" algn="ctr">
              <a:buNone/>
              <a:defRPr sz="1800" b="1">
                <a:solidFill>
                  <a:schemeClr val="bg1"/>
                </a:solidFill>
              </a:defRPr>
            </a:lvl1pPr>
          </a:lstStyle>
          <a:p>
            <a:pPr lvl="0"/>
            <a:endParaRPr lang="en-US" dirty="0"/>
          </a:p>
        </p:txBody>
      </p:sp>
      <p:sp>
        <p:nvSpPr>
          <p:cNvPr id="15" name="Text Placeholder 13">
            <a:extLst>
              <a:ext uri="{FF2B5EF4-FFF2-40B4-BE49-F238E27FC236}">
                <a16:creationId xmlns:a16="http://schemas.microsoft.com/office/drawing/2014/main" id="{13CD70DA-C059-4221-AF4D-FAA1ABA5C862}"/>
              </a:ext>
            </a:extLst>
          </p:cNvPr>
          <p:cNvSpPr>
            <a:spLocks noGrp="1"/>
          </p:cNvSpPr>
          <p:nvPr>
            <p:ph type="body" sz="quarter" idx="34"/>
          </p:nvPr>
        </p:nvSpPr>
        <p:spPr>
          <a:xfrm>
            <a:off x="2320768" y="3562350"/>
            <a:ext cx="1988026" cy="635000"/>
          </a:xfrm>
          <a:prstGeom prst="chevron">
            <a:avLst/>
          </a:prstGeom>
          <a:solidFill>
            <a:schemeClr val="accent2"/>
          </a:solidFill>
        </p:spPr>
        <p:txBody>
          <a:bodyPr anchor="ctr"/>
          <a:lstStyle>
            <a:lvl1pPr marL="0" indent="0" algn="ctr">
              <a:buNone/>
              <a:defRPr sz="1800" b="1">
                <a:solidFill>
                  <a:schemeClr val="bg1"/>
                </a:solidFill>
              </a:defRPr>
            </a:lvl1pPr>
          </a:lstStyle>
          <a:p>
            <a:pPr lvl="0"/>
            <a:endParaRPr lang="en-US" dirty="0"/>
          </a:p>
        </p:txBody>
      </p:sp>
      <p:sp>
        <p:nvSpPr>
          <p:cNvPr id="17" name="Text Placeholder 13">
            <a:extLst>
              <a:ext uri="{FF2B5EF4-FFF2-40B4-BE49-F238E27FC236}">
                <a16:creationId xmlns:a16="http://schemas.microsoft.com/office/drawing/2014/main" id="{1A454E0B-6573-4B07-979D-E4C0555B2AA1}"/>
              </a:ext>
            </a:extLst>
          </p:cNvPr>
          <p:cNvSpPr>
            <a:spLocks noGrp="1"/>
          </p:cNvSpPr>
          <p:nvPr>
            <p:ph type="body" sz="quarter" idx="35"/>
          </p:nvPr>
        </p:nvSpPr>
        <p:spPr>
          <a:xfrm>
            <a:off x="4171636" y="3562350"/>
            <a:ext cx="1988026" cy="635000"/>
          </a:xfrm>
          <a:prstGeom prst="chevron">
            <a:avLst/>
          </a:prstGeom>
          <a:solidFill>
            <a:schemeClr val="accent3"/>
          </a:solidFill>
        </p:spPr>
        <p:txBody>
          <a:bodyPr anchor="ctr"/>
          <a:lstStyle>
            <a:lvl1pPr marL="0" indent="0" algn="ctr">
              <a:buNone/>
              <a:defRPr sz="1800" b="1">
                <a:solidFill>
                  <a:schemeClr val="bg1"/>
                </a:solidFill>
              </a:defRPr>
            </a:lvl1pPr>
          </a:lstStyle>
          <a:p>
            <a:pPr lvl="0"/>
            <a:endParaRPr lang="en-US" dirty="0"/>
          </a:p>
        </p:txBody>
      </p:sp>
      <p:sp>
        <p:nvSpPr>
          <p:cNvPr id="18" name="Text Placeholder 13">
            <a:extLst>
              <a:ext uri="{FF2B5EF4-FFF2-40B4-BE49-F238E27FC236}">
                <a16:creationId xmlns:a16="http://schemas.microsoft.com/office/drawing/2014/main" id="{F6A2E6FF-3C5F-4CD7-A73E-F9B428C22CAB}"/>
              </a:ext>
            </a:extLst>
          </p:cNvPr>
          <p:cNvSpPr>
            <a:spLocks noGrp="1"/>
          </p:cNvSpPr>
          <p:nvPr>
            <p:ph type="body" sz="quarter" idx="36"/>
          </p:nvPr>
        </p:nvSpPr>
        <p:spPr>
          <a:xfrm>
            <a:off x="6043454" y="3562350"/>
            <a:ext cx="1988026" cy="635000"/>
          </a:xfrm>
          <a:prstGeom prst="chevron">
            <a:avLst/>
          </a:prstGeom>
          <a:solidFill>
            <a:schemeClr val="accent4"/>
          </a:solidFill>
        </p:spPr>
        <p:txBody>
          <a:bodyPr anchor="ctr"/>
          <a:lstStyle>
            <a:lvl1pPr marL="0" indent="0" algn="ctr">
              <a:buNone/>
              <a:defRPr sz="1800" b="1">
                <a:solidFill>
                  <a:schemeClr val="bg1"/>
                </a:solidFill>
              </a:defRPr>
            </a:lvl1pPr>
          </a:lstStyle>
          <a:p>
            <a:pPr lvl="0"/>
            <a:endParaRPr lang="en-US" dirty="0"/>
          </a:p>
        </p:txBody>
      </p:sp>
      <p:sp>
        <p:nvSpPr>
          <p:cNvPr id="19" name="Text Placeholder 13">
            <a:extLst>
              <a:ext uri="{FF2B5EF4-FFF2-40B4-BE49-F238E27FC236}">
                <a16:creationId xmlns:a16="http://schemas.microsoft.com/office/drawing/2014/main" id="{B1E4774E-D358-4C16-BC12-D14B08CD7D50}"/>
              </a:ext>
            </a:extLst>
          </p:cNvPr>
          <p:cNvSpPr>
            <a:spLocks noGrp="1"/>
          </p:cNvSpPr>
          <p:nvPr>
            <p:ph type="body" sz="quarter" idx="37"/>
          </p:nvPr>
        </p:nvSpPr>
        <p:spPr>
          <a:xfrm>
            <a:off x="7885430" y="3562350"/>
            <a:ext cx="1988026" cy="635000"/>
          </a:xfrm>
          <a:prstGeom prst="chevron">
            <a:avLst/>
          </a:prstGeom>
          <a:solidFill>
            <a:schemeClr val="accent5"/>
          </a:solidFill>
        </p:spPr>
        <p:txBody>
          <a:bodyPr anchor="ctr"/>
          <a:lstStyle>
            <a:lvl1pPr marL="0" indent="0" algn="ctr">
              <a:buNone/>
              <a:defRPr sz="1800" b="1">
                <a:solidFill>
                  <a:schemeClr val="bg1"/>
                </a:solidFill>
              </a:defRPr>
            </a:lvl1pPr>
          </a:lstStyle>
          <a:p>
            <a:pPr lvl="0"/>
            <a:endParaRPr lang="en-US" dirty="0"/>
          </a:p>
        </p:txBody>
      </p:sp>
      <p:sp>
        <p:nvSpPr>
          <p:cNvPr id="20" name="Text Placeholder 13">
            <a:extLst>
              <a:ext uri="{FF2B5EF4-FFF2-40B4-BE49-F238E27FC236}">
                <a16:creationId xmlns:a16="http://schemas.microsoft.com/office/drawing/2014/main" id="{B2969F00-7D70-467D-A015-3AC758D38224}"/>
              </a:ext>
            </a:extLst>
          </p:cNvPr>
          <p:cNvSpPr>
            <a:spLocks noGrp="1"/>
          </p:cNvSpPr>
          <p:nvPr>
            <p:ph type="body" sz="quarter" idx="38"/>
          </p:nvPr>
        </p:nvSpPr>
        <p:spPr>
          <a:xfrm>
            <a:off x="9728844" y="3562350"/>
            <a:ext cx="1988026" cy="635000"/>
          </a:xfrm>
          <a:prstGeom prst="chevron">
            <a:avLst/>
          </a:prstGeom>
          <a:solidFill>
            <a:schemeClr val="accent6"/>
          </a:solidFill>
        </p:spPr>
        <p:txBody>
          <a:bodyPr anchor="ctr"/>
          <a:lstStyle>
            <a:lvl1pPr marL="0" indent="0" algn="ctr">
              <a:buNone/>
              <a:defRPr sz="1800" b="1">
                <a:solidFill>
                  <a:schemeClr val="bg1"/>
                </a:solidFill>
              </a:defRPr>
            </a:lvl1pPr>
          </a:lstStyle>
          <a:p>
            <a:pPr lvl="0"/>
            <a:endParaRPr lang="en-US" dirty="0"/>
          </a:p>
        </p:txBody>
      </p:sp>
      <p:sp>
        <p:nvSpPr>
          <p:cNvPr id="3" name="Title 1">
            <a:extLst>
              <a:ext uri="{FF2B5EF4-FFF2-40B4-BE49-F238E27FC236}">
                <a16:creationId xmlns:a16="http://schemas.microsoft.com/office/drawing/2014/main" id="{2FDED25F-2678-4866-B2AA-36CB7264A85A}"/>
              </a:ext>
            </a:extLst>
          </p:cNvPr>
          <p:cNvSpPr>
            <a:spLocks noGrp="1"/>
          </p:cNvSpPr>
          <p:nvPr>
            <p:ph type="title" hasCustomPrompt="1"/>
          </p:nvPr>
        </p:nvSpPr>
        <p:spPr>
          <a:xfrm>
            <a:off x="480280" y="756243"/>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
        <p:nvSpPr>
          <p:cNvPr id="4" name="Text Placeholder 14">
            <a:extLst>
              <a:ext uri="{FF2B5EF4-FFF2-40B4-BE49-F238E27FC236}">
                <a16:creationId xmlns:a16="http://schemas.microsoft.com/office/drawing/2014/main" id="{A80BE552-DFD1-4828-8A45-C9B9EDE107E9}"/>
              </a:ext>
            </a:extLst>
          </p:cNvPr>
          <p:cNvSpPr>
            <a:spLocks noGrp="1"/>
          </p:cNvSpPr>
          <p:nvPr>
            <p:ph type="body" sz="quarter" idx="32"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5" name="Text Placeholder 7">
            <a:extLst>
              <a:ext uri="{FF2B5EF4-FFF2-40B4-BE49-F238E27FC236}">
                <a16:creationId xmlns:a16="http://schemas.microsoft.com/office/drawing/2014/main" id="{03CEBE07-B170-4797-98D0-C4E83393940A}"/>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
        <p:nvSpPr>
          <p:cNvPr id="24" name="Text Placeholder 5">
            <a:extLst>
              <a:ext uri="{FF2B5EF4-FFF2-40B4-BE49-F238E27FC236}">
                <a16:creationId xmlns:a16="http://schemas.microsoft.com/office/drawing/2014/main" id="{65C0B353-2EBA-458B-83BD-C2E71A37675D}"/>
              </a:ext>
            </a:extLst>
          </p:cNvPr>
          <p:cNvSpPr>
            <a:spLocks noGrp="1"/>
          </p:cNvSpPr>
          <p:nvPr>
            <p:ph type="body" sz="quarter" idx="18" hasCustomPrompt="1"/>
          </p:nvPr>
        </p:nvSpPr>
        <p:spPr>
          <a:xfrm>
            <a:off x="1598372" y="4840307"/>
            <a:ext cx="2563906" cy="861256"/>
          </a:xfrm>
          <a:prstGeom prst="rect">
            <a:avLst/>
          </a:prstGeom>
        </p:spPr>
        <p:txBody>
          <a:bodyPr lIns="0" rIns="0"/>
          <a:lstStyle>
            <a:lvl1pPr marL="283464" indent="-283464">
              <a:lnSpc>
                <a:spcPct val="100000"/>
              </a:lnSpc>
              <a:spcBef>
                <a:spcPts val="0"/>
              </a:spcBef>
              <a:spcAft>
                <a:spcPts val="1000"/>
              </a:spcAft>
              <a:buClr>
                <a:schemeClr val="accent1"/>
              </a:buClr>
              <a:defRPr sz="1400">
                <a:solidFill>
                  <a:schemeClr val="accent2"/>
                </a:solidFill>
                <a:latin typeface="+mn-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822960" indent="-283464">
              <a:lnSpc>
                <a:spcPct val="100000"/>
              </a:lnSpc>
              <a:spcBef>
                <a:spcPts val="0"/>
              </a:spcBef>
              <a:spcAft>
                <a:spcPts val="1000"/>
              </a:spcAft>
              <a:buClr>
                <a:srgbClr val="E77324"/>
              </a:buClr>
              <a:defRPr sz="1800">
                <a:solidFill>
                  <a:srgbClr val="1E3A74"/>
                </a:solidFill>
              </a:defRPr>
            </a:lvl3pPr>
            <a:lvl4pPr marL="1097280"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4pPr>
            <a:lvl5pPr marL="1371600" indent="-283464">
              <a:lnSpc>
                <a:spcPct val="100000"/>
              </a:lnSpc>
              <a:spcBef>
                <a:spcPts val="0"/>
              </a:spcBef>
              <a:spcAft>
                <a:spcPts val="1000"/>
              </a:spcAft>
              <a:buClr>
                <a:srgbClr val="E77324"/>
              </a:buClr>
              <a:defRPr sz="1800">
                <a:solidFill>
                  <a:srgbClr val="1E3A74"/>
                </a:solidFill>
              </a:defRPr>
            </a:lvl5pPr>
          </a:lstStyle>
          <a:p>
            <a:pPr lvl="0"/>
            <a:r>
              <a:rPr lang="en-US" dirty="0"/>
              <a:t>First level Bullet: Arial Bold 14pt, Jefferson Blue</a:t>
            </a:r>
          </a:p>
        </p:txBody>
      </p:sp>
      <p:sp>
        <p:nvSpPr>
          <p:cNvPr id="26" name="Text Placeholder 5">
            <a:extLst>
              <a:ext uri="{FF2B5EF4-FFF2-40B4-BE49-F238E27FC236}">
                <a16:creationId xmlns:a16="http://schemas.microsoft.com/office/drawing/2014/main" id="{13149D84-5DD3-45AB-A726-54BE2A6E7110}"/>
              </a:ext>
            </a:extLst>
          </p:cNvPr>
          <p:cNvSpPr>
            <a:spLocks noGrp="1"/>
          </p:cNvSpPr>
          <p:nvPr>
            <p:ph type="body" sz="quarter" idx="39" hasCustomPrompt="1"/>
          </p:nvPr>
        </p:nvSpPr>
        <p:spPr>
          <a:xfrm>
            <a:off x="641346" y="2582199"/>
            <a:ext cx="2563906" cy="861256"/>
          </a:xfrm>
          <a:prstGeom prst="rect">
            <a:avLst/>
          </a:prstGeom>
        </p:spPr>
        <p:txBody>
          <a:bodyPr lIns="0" rIns="0"/>
          <a:lstStyle>
            <a:lvl1pPr marL="283464" indent="-283464" algn="r">
              <a:lnSpc>
                <a:spcPct val="100000"/>
              </a:lnSpc>
              <a:spcBef>
                <a:spcPts val="0"/>
              </a:spcBef>
              <a:spcAft>
                <a:spcPts val="1000"/>
              </a:spcAft>
              <a:buClr>
                <a:schemeClr val="accent1"/>
              </a:buClr>
              <a:defRPr sz="1400">
                <a:solidFill>
                  <a:schemeClr val="accent2"/>
                </a:solidFill>
                <a:latin typeface="+mn-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822960" indent="-283464">
              <a:lnSpc>
                <a:spcPct val="100000"/>
              </a:lnSpc>
              <a:spcBef>
                <a:spcPts val="0"/>
              </a:spcBef>
              <a:spcAft>
                <a:spcPts val="1000"/>
              </a:spcAft>
              <a:buClr>
                <a:srgbClr val="E77324"/>
              </a:buClr>
              <a:defRPr sz="1800">
                <a:solidFill>
                  <a:srgbClr val="1E3A74"/>
                </a:solidFill>
              </a:defRPr>
            </a:lvl3pPr>
            <a:lvl4pPr marL="1097280"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4pPr>
            <a:lvl5pPr marL="1371600" indent="-283464">
              <a:lnSpc>
                <a:spcPct val="100000"/>
              </a:lnSpc>
              <a:spcBef>
                <a:spcPts val="0"/>
              </a:spcBef>
              <a:spcAft>
                <a:spcPts val="1000"/>
              </a:spcAft>
              <a:buClr>
                <a:srgbClr val="E77324"/>
              </a:buClr>
              <a:defRPr sz="1800">
                <a:solidFill>
                  <a:srgbClr val="1E3A74"/>
                </a:solidFill>
              </a:defRPr>
            </a:lvl5pPr>
          </a:lstStyle>
          <a:p>
            <a:pPr lvl="0"/>
            <a:r>
              <a:rPr lang="en-US" dirty="0"/>
              <a:t>First level Bullet: Arial Bold 14pt, Jefferson Blue</a:t>
            </a:r>
          </a:p>
        </p:txBody>
      </p:sp>
      <p:sp>
        <p:nvSpPr>
          <p:cNvPr id="27" name="Text Placeholder 5">
            <a:extLst>
              <a:ext uri="{FF2B5EF4-FFF2-40B4-BE49-F238E27FC236}">
                <a16:creationId xmlns:a16="http://schemas.microsoft.com/office/drawing/2014/main" id="{30CCA8FF-F4C5-499C-9490-DF423538C9E1}"/>
              </a:ext>
            </a:extLst>
          </p:cNvPr>
          <p:cNvSpPr>
            <a:spLocks noGrp="1"/>
          </p:cNvSpPr>
          <p:nvPr>
            <p:ph type="body" sz="quarter" idx="40" hasCustomPrompt="1"/>
          </p:nvPr>
        </p:nvSpPr>
        <p:spPr>
          <a:xfrm>
            <a:off x="5293728" y="4840307"/>
            <a:ext cx="2563906" cy="861256"/>
          </a:xfrm>
          <a:prstGeom prst="rect">
            <a:avLst/>
          </a:prstGeom>
        </p:spPr>
        <p:txBody>
          <a:bodyPr lIns="0" rIns="0"/>
          <a:lstStyle>
            <a:lvl1pPr marL="283464" indent="-283464">
              <a:lnSpc>
                <a:spcPct val="100000"/>
              </a:lnSpc>
              <a:spcBef>
                <a:spcPts val="0"/>
              </a:spcBef>
              <a:spcAft>
                <a:spcPts val="1000"/>
              </a:spcAft>
              <a:buClr>
                <a:schemeClr val="accent1"/>
              </a:buClr>
              <a:defRPr sz="1400">
                <a:solidFill>
                  <a:schemeClr val="accent2"/>
                </a:solidFill>
                <a:latin typeface="+mn-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822960" indent="-283464">
              <a:lnSpc>
                <a:spcPct val="100000"/>
              </a:lnSpc>
              <a:spcBef>
                <a:spcPts val="0"/>
              </a:spcBef>
              <a:spcAft>
                <a:spcPts val="1000"/>
              </a:spcAft>
              <a:buClr>
                <a:srgbClr val="E77324"/>
              </a:buClr>
              <a:defRPr sz="1800">
                <a:solidFill>
                  <a:srgbClr val="1E3A74"/>
                </a:solidFill>
              </a:defRPr>
            </a:lvl3pPr>
            <a:lvl4pPr marL="1097280"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4pPr>
            <a:lvl5pPr marL="1371600" indent="-283464">
              <a:lnSpc>
                <a:spcPct val="100000"/>
              </a:lnSpc>
              <a:spcBef>
                <a:spcPts val="0"/>
              </a:spcBef>
              <a:spcAft>
                <a:spcPts val="1000"/>
              </a:spcAft>
              <a:buClr>
                <a:srgbClr val="E77324"/>
              </a:buClr>
              <a:defRPr sz="1800">
                <a:solidFill>
                  <a:srgbClr val="1E3A74"/>
                </a:solidFill>
              </a:defRPr>
            </a:lvl5pPr>
          </a:lstStyle>
          <a:p>
            <a:pPr lvl="0"/>
            <a:r>
              <a:rPr lang="en-US" dirty="0"/>
              <a:t>First level Bullet: Arial Bold 14pt, Jefferson Blue</a:t>
            </a:r>
          </a:p>
        </p:txBody>
      </p:sp>
      <p:sp>
        <p:nvSpPr>
          <p:cNvPr id="28" name="Text Placeholder 5">
            <a:extLst>
              <a:ext uri="{FF2B5EF4-FFF2-40B4-BE49-F238E27FC236}">
                <a16:creationId xmlns:a16="http://schemas.microsoft.com/office/drawing/2014/main" id="{E173BAE8-891C-4FF3-8118-159796EB0A37}"/>
              </a:ext>
            </a:extLst>
          </p:cNvPr>
          <p:cNvSpPr>
            <a:spLocks noGrp="1"/>
          </p:cNvSpPr>
          <p:nvPr>
            <p:ph type="body" sz="quarter" idx="41" hasCustomPrompt="1"/>
          </p:nvPr>
        </p:nvSpPr>
        <p:spPr>
          <a:xfrm>
            <a:off x="4364031" y="2590934"/>
            <a:ext cx="2563906" cy="861256"/>
          </a:xfrm>
          <a:prstGeom prst="rect">
            <a:avLst/>
          </a:prstGeom>
        </p:spPr>
        <p:txBody>
          <a:bodyPr lIns="0" rIns="0"/>
          <a:lstStyle>
            <a:lvl1pPr marL="283464" indent="-283464" algn="r">
              <a:lnSpc>
                <a:spcPct val="100000"/>
              </a:lnSpc>
              <a:spcBef>
                <a:spcPts val="0"/>
              </a:spcBef>
              <a:spcAft>
                <a:spcPts val="1000"/>
              </a:spcAft>
              <a:buClr>
                <a:schemeClr val="accent1"/>
              </a:buClr>
              <a:defRPr sz="1400">
                <a:solidFill>
                  <a:schemeClr val="accent2"/>
                </a:solidFill>
                <a:latin typeface="+mn-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822960" indent="-283464">
              <a:lnSpc>
                <a:spcPct val="100000"/>
              </a:lnSpc>
              <a:spcBef>
                <a:spcPts val="0"/>
              </a:spcBef>
              <a:spcAft>
                <a:spcPts val="1000"/>
              </a:spcAft>
              <a:buClr>
                <a:srgbClr val="E77324"/>
              </a:buClr>
              <a:defRPr sz="1800">
                <a:solidFill>
                  <a:srgbClr val="1E3A74"/>
                </a:solidFill>
              </a:defRPr>
            </a:lvl3pPr>
            <a:lvl4pPr marL="1097280"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4pPr>
            <a:lvl5pPr marL="1371600" indent="-283464">
              <a:lnSpc>
                <a:spcPct val="100000"/>
              </a:lnSpc>
              <a:spcBef>
                <a:spcPts val="0"/>
              </a:spcBef>
              <a:spcAft>
                <a:spcPts val="1000"/>
              </a:spcAft>
              <a:buClr>
                <a:srgbClr val="E77324"/>
              </a:buClr>
              <a:defRPr sz="1800">
                <a:solidFill>
                  <a:srgbClr val="1E3A74"/>
                </a:solidFill>
              </a:defRPr>
            </a:lvl5pPr>
          </a:lstStyle>
          <a:p>
            <a:pPr lvl="0"/>
            <a:r>
              <a:rPr lang="en-US" dirty="0"/>
              <a:t>First level Bullet: Arial Bold 14pt, Jefferson Blue</a:t>
            </a:r>
          </a:p>
        </p:txBody>
      </p:sp>
      <p:sp>
        <p:nvSpPr>
          <p:cNvPr id="29" name="Text Placeholder 5">
            <a:extLst>
              <a:ext uri="{FF2B5EF4-FFF2-40B4-BE49-F238E27FC236}">
                <a16:creationId xmlns:a16="http://schemas.microsoft.com/office/drawing/2014/main" id="{AA985E0E-685A-4A9A-99BF-B28F106769D8}"/>
              </a:ext>
            </a:extLst>
          </p:cNvPr>
          <p:cNvSpPr>
            <a:spLocks noGrp="1"/>
          </p:cNvSpPr>
          <p:nvPr>
            <p:ph type="body" sz="quarter" idx="42" hasCustomPrompt="1"/>
          </p:nvPr>
        </p:nvSpPr>
        <p:spPr>
          <a:xfrm>
            <a:off x="9007521" y="4840307"/>
            <a:ext cx="2563906" cy="861256"/>
          </a:xfrm>
          <a:prstGeom prst="rect">
            <a:avLst/>
          </a:prstGeom>
        </p:spPr>
        <p:txBody>
          <a:bodyPr lIns="0" rIns="0"/>
          <a:lstStyle>
            <a:lvl1pPr marL="283464" indent="-283464">
              <a:lnSpc>
                <a:spcPct val="100000"/>
              </a:lnSpc>
              <a:spcBef>
                <a:spcPts val="0"/>
              </a:spcBef>
              <a:spcAft>
                <a:spcPts val="1000"/>
              </a:spcAft>
              <a:buClr>
                <a:schemeClr val="accent1"/>
              </a:buClr>
              <a:defRPr sz="1400">
                <a:solidFill>
                  <a:schemeClr val="accent2"/>
                </a:solidFill>
                <a:latin typeface="+mn-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822960" indent="-283464">
              <a:lnSpc>
                <a:spcPct val="100000"/>
              </a:lnSpc>
              <a:spcBef>
                <a:spcPts val="0"/>
              </a:spcBef>
              <a:spcAft>
                <a:spcPts val="1000"/>
              </a:spcAft>
              <a:buClr>
                <a:srgbClr val="E77324"/>
              </a:buClr>
              <a:defRPr sz="1800">
                <a:solidFill>
                  <a:srgbClr val="1E3A74"/>
                </a:solidFill>
              </a:defRPr>
            </a:lvl3pPr>
            <a:lvl4pPr marL="1097280"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4pPr>
            <a:lvl5pPr marL="1371600" indent="-283464">
              <a:lnSpc>
                <a:spcPct val="100000"/>
              </a:lnSpc>
              <a:spcBef>
                <a:spcPts val="0"/>
              </a:spcBef>
              <a:spcAft>
                <a:spcPts val="1000"/>
              </a:spcAft>
              <a:buClr>
                <a:srgbClr val="E77324"/>
              </a:buClr>
              <a:defRPr sz="1800">
                <a:solidFill>
                  <a:srgbClr val="1E3A74"/>
                </a:solidFill>
              </a:defRPr>
            </a:lvl5pPr>
          </a:lstStyle>
          <a:p>
            <a:pPr lvl="0"/>
            <a:r>
              <a:rPr lang="en-US" dirty="0"/>
              <a:t>First level Bullet: Arial Bold 14pt, Jefferson Blue</a:t>
            </a:r>
          </a:p>
        </p:txBody>
      </p:sp>
      <p:sp>
        <p:nvSpPr>
          <p:cNvPr id="30" name="Text Placeholder 5">
            <a:extLst>
              <a:ext uri="{FF2B5EF4-FFF2-40B4-BE49-F238E27FC236}">
                <a16:creationId xmlns:a16="http://schemas.microsoft.com/office/drawing/2014/main" id="{A3523ECA-B71B-4D04-98C6-2B1E396B94F5}"/>
              </a:ext>
            </a:extLst>
          </p:cNvPr>
          <p:cNvSpPr>
            <a:spLocks noGrp="1"/>
          </p:cNvSpPr>
          <p:nvPr>
            <p:ph type="body" sz="quarter" idx="43" hasCustomPrompt="1"/>
          </p:nvPr>
        </p:nvSpPr>
        <p:spPr>
          <a:xfrm>
            <a:off x="8049420" y="2590934"/>
            <a:ext cx="2563906" cy="861256"/>
          </a:xfrm>
          <a:prstGeom prst="rect">
            <a:avLst/>
          </a:prstGeom>
        </p:spPr>
        <p:txBody>
          <a:bodyPr lIns="0" rIns="0"/>
          <a:lstStyle>
            <a:lvl1pPr marL="283464" indent="-283464" algn="r">
              <a:lnSpc>
                <a:spcPct val="100000"/>
              </a:lnSpc>
              <a:spcBef>
                <a:spcPts val="0"/>
              </a:spcBef>
              <a:spcAft>
                <a:spcPts val="1000"/>
              </a:spcAft>
              <a:buClr>
                <a:schemeClr val="accent1"/>
              </a:buClr>
              <a:defRPr sz="1400">
                <a:solidFill>
                  <a:schemeClr val="accent2"/>
                </a:solidFill>
                <a:latin typeface="+mn-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822960" indent="-283464">
              <a:lnSpc>
                <a:spcPct val="100000"/>
              </a:lnSpc>
              <a:spcBef>
                <a:spcPts val="0"/>
              </a:spcBef>
              <a:spcAft>
                <a:spcPts val="1000"/>
              </a:spcAft>
              <a:buClr>
                <a:srgbClr val="E77324"/>
              </a:buClr>
              <a:defRPr sz="1800">
                <a:solidFill>
                  <a:srgbClr val="1E3A74"/>
                </a:solidFill>
              </a:defRPr>
            </a:lvl3pPr>
            <a:lvl4pPr marL="1097280"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4pPr>
            <a:lvl5pPr marL="1371600" indent="-283464">
              <a:lnSpc>
                <a:spcPct val="100000"/>
              </a:lnSpc>
              <a:spcBef>
                <a:spcPts val="0"/>
              </a:spcBef>
              <a:spcAft>
                <a:spcPts val="1000"/>
              </a:spcAft>
              <a:buClr>
                <a:srgbClr val="E77324"/>
              </a:buClr>
              <a:defRPr sz="1800">
                <a:solidFill>
                  <a:srgbClr val="1E3A74"/>
                </a:solidFill>
              </a:defRPr>
            </a:lvl5pPr>
          </a:lstStyle>
          <a:p>
            <a:pPr lvl="0"/>
            <a:r>
              <a:rPr lang="en-US" dirty="0"/>
              <a:t>First level Bullet: Arial Bold 14pt, Jefferson Blue</a:t>
            </a:r>
          </a:p>
        </p:txBody>
      </p:sp>
      <p:sp>
        <p:nvSpPr>
          <p:cNvPr id="31" name="Text Placeholder 5">
            <a:extLst>
              <a:ext uri="{FF2B5EF4-FFF2-40B4-BE49-F238E27FC236}">
                <a16:creationId xmlns:a16="http://schemas.microsoft.com/office/drawing/2014/main" id="{A6F0F4B7-4518-4C2B-8344-559079CBD639}"/>
              </a:ext>
            </a:extLst>
          </p:cNvPr>
          <p:cNvSpPr>
            <a:spLocks noGrp="1"/>
          </p:cNvSpPr>
          <p:nvPr>
            <p:ph type="body" sz="quarter" idx="10" hasCustomPrompt="1"/>
          </p:nvPr>
        </p:nvSpPr>
        <p:spPr>
          <a:xfrm>
            <a:off x="641346" y="2059310"/>
            <a:ext cx="2563906" cy="417171"/>
          </a:xfrm>
          <a:prstGeom prst="rect">
            <a:avLst/>
          </a:prstGeom>
        </p:spPr>
        <p:txBody>
          <a:bodyPr lIns="0" rIns="0" anchor="ctr"/>
          <a:lstStyle>
            <a:lvl1pPr marL="0" indent="0" algn="r">
              <a:lnSpc>
                <a:spcPct val="100000"/>
              </a:lnSpc>
              <a:spcBef>
                <a:spcPts val="0"/>
              </a:spcBef>
              <a:spcAft>
                <a:spcPts val="1000"/>
              </a:spcAft>
              <a:buClr>
                <a:srgbClr val="E77324"/>
              </a:buClr>
              <a:buNone/>
              <a:defRPr sz="16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16 </a:t>
            </a:r>
            <a:r>
              <a:rPr lang="en-US" dirty="0" err="1"/>
              <a:t>pt</a:t>
            </a:r>
            <a:r>
              <a:rPr lang="en-US" dirty="0"/>
              <a:t>, Jefferson Blue</a:t>
            </a:r>
          </a:p>
        </p:txBody>
      </p:sp>
      <p:sp>
        <p:nvSpPr>
          <p:cNvPr id="32" name="Text Placeholder 5">
            <a:extLst>
              <a:ext uri="{FF2B5EF4-FFF2-40B4-BE49-F238E27FC236}">
                <a16:creationId xmlns:a16="http://schemas.microsoft.com/office/drawing/2014/main" id="{6208C104-61B6-40AC-B506-FB3360F829BE}"/>
              </a:ext>
            </a:extLst>
          </p:cNvPr>
          <p:cNvSpPr>
            <a:spLocks noGrp="1"/>
          </p:cNvSpPr>
          <p:nvPr>
            <p:ph type="body" sz="quarter" idx="44" hasCustomPrompt="1"/>
          </p:nvPr>
        </p:nvSpPr>
        <p:spPr>
          <a:xfrm>
            <a:off x="4364031" y="2068045"/>
            <a:ext cx="2563906" cy="417171"/>
          </a:xfrm>
          <a:prstGeom prst="rect">
            <a:avLst/>
          </a:prstGeom>
        </p:spPr>
        <p:txBody>
          <a:bodyPr lIns="0" rIns="0" anchor="ctr"/>
          <a:lstStyle>
            <a:lvl1pPr marL="0" indent="0" algn="r">
              <a:lnSpc>
                <a:spcPct val="100000"/>
              </a:lnSpc>
              <a:spcBef>
                <a:spcPts val="0"/>
              </a:spcBef>
              <a:spcAft>
                <a:spcPts val="1000"/>
              </a:spcAft>
              <a:buClr>
                <a:srgbClr val="E77324"/>
              </a:buClr>
              <a:buNone/>
              <a:defRPr sz="16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16 </a:t>
            </a:r>
            <a:r>
              <a:rPr lang="en-US" dirty="0" err="1"/>
              <a:t>pt</a:t>
            </a:r>
            <a:r>
              <a:rPr lang="en-US" dirty="0"/>
              <a:t>, Jefferson Blue</a:t>
            </a:r>
          </a:p>
        </p:txBody>
      </p:sp>
      <p:sp>
        <p:nvSpPr>
          <p:cNvPr id="33" name="Text Placeholder 5">
            <a:extLst>
              <a:ext uri="{FF2B5EF4-FFF2-40B4-BE49-F238E27FC236}">
                <a16:creationId xmlns:a16="http://schemas.microsoft.com/office/drawing/2014/main" id="{6D5F362E-CFE7-407A-AAEE-EA86818FBCA6}"/>
              </a:ext>
            </a:extLst>
          </p:cNvPr>
          <p:cNvSpPr>
            <a:spLocks noGrp="1"/>
          </p:cNvSpPr>
          <p:nvPr>
            <p:ph type="body" sz="quarter" idx="45" hasCustomPrompt="1"/>
          </p:nvPr>
        </p:nvSpPr>
        <p:spPr>
          <a:xfrm>
            <a:off x="8049420" y="2068045"/>
            <a:ext cx="2563906" cy="417171"/>
          </a:xfrm>
          <a:prstGeom prst="rect">
            <a:avLst/>
          </a:prstGeom>
        </p:spPr>
        <p:txBody>
          <a:bodyPr lIns="0" rIns="0" anchor="ctr"/>
          <a:lstStyle>
            <a:lvl1pPr marL="0" indent="0" algn="r">
              <a:lnSpc>
                <a:spcPct val="100000"/>
              </a:lnSpc>
              <a:spcBef>
                <a:spcPts val="0"/>
              </a:spcBef>
              <a:spcAft>
                <a:spcPts val="1000"/>
              </a:spcAft>
              <a:buClr>
                <a:srgbClr val="E77324"/>
              </a:buClr>
              <a:buNone/>
              <a:defRPr sz="16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16 </a:t>
            </a:r>
            <a:r>
              <a:rPr lang="en-US" dirty="0" err="1"/>
              <a:t>pt</a:t>
            </a:r>
            <a:r>
              <a:rPr lang="en-US" dirty="0"/>
              <a:t>, Jefferson Blue</a:t>
            </a:r>
          </a:p>
        </p:txBody>
      </p:sp>
      <p:sp>
        <p:nvSpPr>
          <p:cNvPr id="34" name="Text Placeholder 5">
            <a:extLst>
              <a:ext uri="{FF2B5EF4-FFF2-40B4-BE49-F238E27FC236}">
                <a16:creationId xmlns:a16="http://schemas.microsoft.com/office/drawing/2014/main" id="{145C47A2-C08C-415C-9883-2CC4626ABB45}"/>
              </a:ext>
            </a:extLst>
          </p:cNvPr>
          <p:cNvSpPr>
            <a:spLocks noGrp="1"/>
          </p:cNvSpPr>
          <p:nvPr>
            <p:ph type="body" sz="quarter" idx="46" hasCustomPrompt="1"/>
          </p:nvPr>
        </p:nvSpPr>
        <p:spPr>
          <a:xfrm>
            <a:off x="1598372" y="4305652"/>
            <a:ext cx="2563906" cy="417171"/>
          </a:xfrm>
          <a:prstGeom prst="rect">
            <a:avLst/>
          </a:prstGeom>
        </p:spPr>
        <p:txBody>
          <a:bodyPr lIns="0" rIns="0" anchor="ctr"/>
          <a:lstStyle>
            <a:lvl1pPr marL="0" indent="0">
              <a:lnSpc>
                <a:spcPct val="100000"/>
              </a:lnSpc>
              <a:spcBef>
                <a:spcPts val="0"/>
              </a:spcBef>
              <a:spcAft>
                <a:spcPts val="1000"/>
              </a:spcAft>
              <a:buClr>
                <a:srgbClr val="E77324"/>
              </a:buClr>
              <a:buNone/>
              <a:defRPr sz="16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16 </a:t>
            </a:r>
            <a:r>
              <a:rPr lang="en-US" dirty="0" err="1"/>
              <a:t>pt</a:t>
            </a:r>
            <a:r>
              <a:rPr lang="en-US" dirty="0"/>
              <a:t>, Jefferson Blue</a:t>
            </a:r>
          </a:p>
        </p:txBody>
      </p:sp>
      <p:sp>
        <p:nvSpPr>
          <p:cNvPr id="35" name="Text Placeholder 5">
            <a:extLst>
              <a:ext uri="{FF2B5EF4-FFF2-40B4-BE49-F238E27FC236}">
                <a16:creationId xmlns:a16="http://schemas.microsoft.com/office/drawing/2014/main" id="{391802F6-9C5C-4A7C-9FA7-1F0ECCF77A1C}"/>
              </a:ext>
            </a:extLst>
          </p:cNvPr>
          <p:cNvSpPr>
            <a:spLocks noGrp="1"/>
          </p:cNvSpPr>
          <p:nvPr>
            <p:ph type="body" sz="quarter" idx="47" hasCustomPrompt="1"/>
          </p:nvPr>
        </p:nvSpPr>
        <p:spPr>
          <a:xfrm>
            <a:off x="5296670" y="4305652"/>
            <a:ext cx="2563906" cy="417171"/>
          </a:xfrm>
          <a:prstGeom prst="rect">
            <a:avLst/>
          </a:prstGeom>
        </p:spPr>
        <p:txBody>
          <a:bodyPr lIns="0" rIns="0" anchor="ctr"/>
          <a:lstStyle>
            <a:lvl1pPr marL="0" indent="0">
              <a:lnSpc>
                <a:spcPct val="100000"/>
              </a:lnSpc>
              <a:spcBef>
                <a:spcPts val="0"/>
              </a:spcBef>
              <a:spcAft>
                <a:spcPts val="1000"/>
              </a:spcAft>
              <a:buClr>
                <a:srgbClr val="E77324"/>
              </a:buClr>
              <a:buNone/>
              <a:defRPr sz="16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16 </a:t>
            </a:r>
            <a:r>
              <a:rPr lang="en-US" dirty="0" err="1"/>
              <a:t>pt</a:t>
            </a:r>
            <a:r>
              <a:rPr lang="en-US" dirty="0"/>
              <a:t>, Jefferson Blue</a:t>
            </a:r>
          </a:p>
        </p:txBody>
      </p:sp>
      <p:sp>
        <p:nvSpPr>
          <p:cNvPr id="36" name="Text Placeholder 5">
            <a:extLst>
              <a:ext uri="{FF2B5EF4-FFF2-40B4-BE49-F238E27FC236}">
                <a16:creationId xmlns:a16="http://schemas.microsoft.com/office/drawing/2014/main" id="{9E72A73A-1330-4857-A7D9-F47CA88C59A0}"/>
              </a:ext>
            </a:extLst>
          </p:cNvPr>
          <p:cNvSpPr>
            <a:spLocks noGrp="1"/>
          </p:cNvSpPr>
          <p:nvPr>
            <p:ph type="body" sz="quarter" idx="48" hasCustomPrompt="1"/>
          </p:nvPr>
        </p:nvSpPr>
        <p:spPr>
          <a:xfrm>
            <a:off x="9005528" y="4305652"/>
            <a:ext cx="2563906" cy="417171"/>
          </a:xfrm>
          <a:prstGeom prst="rect">
            <a:avLst/>
          </a:prstGeom>
        </p:spPr>
        <p:txBody>
          <a:bodyPr lIns="0" rIns="0" anchor="ctr"/>
          <a:lstStyle>
            <a:lvl1pPr marL="0" indent="0">
              <a:lnSpc>
                <a:spcPct val="100000"/>
              </a:lnSpc>
              <a:spcBef>
                <a:spcPts val="0"/>
              </a:spcBef>
              <a:spcAft>
                <a:spcPts val="1000"/>
              </a:spcAft>
              <a:buClr>
                <a:srgbClr val="E77324"/>
              </a:buClr>
              <a:buNone/>
              <a:defRPr sz="1600" b="1">
                <a:solidFill>
                  <a:schemeClr val="accent2"/>
                </a:solidFill>
                <a:latin typeface="+mj-lt"/>
              </a:defRPr>
            </a:lvl1pPr>
            <a:lvl2pPr marL="283464"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2pPr>
            <a:lvl3pPr marL="539496" indent="0">
              <a:lnSpc>
                <a:spcPct val="100000"/>
              </a:lnSpc>
              <a:spcBef>
                <a:spcPts val="0"/>
              </a:spcBef>
              <a:spcAft>
                <a:spcPts val="1000"/>
              </a:spcAft>
              <a:buClr>
                <a:srgbClr val="E77324"/>
              </a:buClr>
              <a:buNone/>
              <a:defRPr sz="1800">
                <a:solidFill>
                  <a:srgbClr val="1E3A74"/>
                </a:solidFill>
              </a:defRPr>
            </a:lvl3pPr>
            <a:lvl4pPr marL="813816" indent="0">
              <a:lnSpc>
                <a:spcPct val="100000"/>
              </a:lnSpc>
              <a:spcBef>
                <a:spcPts val="0"/>
              </a:spcBef>
              <a:spcAft>
                <a:spcPts val="1000"/>
              </a:spcAft>
              <a:buClr>
                <a:srgbClr val="E77324"/>
              </a:buClr>
              <a:buFont typeface="Arial" panose="020B0604020202020204" pitchFamily="34" charset="0"/>
              <a:buNone/>
              <a:defRPr sz="1800">
                <a:solidFill>
                  <a:srgbClr val="1E3A74"/>
                </a:solidFill>
              </a:defRPr>
            </a:lvl4pPr>
            <a:lvl5pPr marL="1088136" indent="0">
              <a:lnSpc>
                <a:spcPct val="100000"/>
              </a:lnSpc>
              <a:spcBef>
                <a:spcPts val="0"/>
              </a:spcBef>
              <a:spcAft>
                <a:spcPts val="1000"/>
              </a:spcAft>
              <a:buClr>
                <a:srgbClr val="E77324"/>
              </a:buClr>
              <a:buNone/>
              <a:defRPr sz="1800">
                <a:solidFill>
                  <a:srgbClr val="1E3A74"/>
                </a:solidFill>
              </a:defRPr>
            </a:lvl5pPr>
          </a:lstStyle>
          <a:p>
            <a:pPr lvl="0"/>
            <a:r>
              <a:rPr lang="en-US" dirty="0"/>
              <a:t>Header: Times New Roman Bold 16 </a:t>
            </a:r>
            <a:r>
              <a:rPr lang="en-US" dirty="0" err="1"/>
              <a:t>pt</a:t>
            </a:r>
            <a:r>
              <a:rPr lang="en-US" dirty="0"/>
              <a:t>, Jefferson Blue</a:t>
            </a:r>
          </a:p>
        </p:txBody>
      </p:sp>
    </p:spTree>
    <p:extLst>
      <p:ext uri="{BB962C8B-B14F-4D97-AF65-F5344CB8AC3E}">
        <p14:creationId xmlns:p14="http://schemas.microsoft.com/office/powerpoint/2010/main" val="12054820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ored Textbox">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C5676694-07D0-42B7-BF97-A01B10802386}"/>
              </a:ext>
            </a:extLst>
          </p:cNvPr>
          <p:cNvSpPr>
            <a:spLocks noGrp="1"/>
          </p:cNvSpPr>
          <p:nvPr>
            <p:ph type="body" sz="quarter" idx="13"/>
          </p:nvPr>
        </p:nvSpPr>
        <p:spPr>
          <a:xfrm>
            <a:off x="480280" y="2880400"/>
            <a:ext cx="3540209" cy="2000921"/>
          </a:xfrm>
          <a:prstGeom prst="rect">
            <a:avLst/>
          </a:prstGeom>
          <a:solidFill>
            <a:schemeClr val="accent1"/>
          </a:solidFill>
        </p:spPr>
        <p:txBody>
          <a:bodyPr lIns="0" rIns="0" anchor="ctr"/>
          <a:lstStyle>
            <a:lvl1pPr marL="0" indent="0" algn="ctr">
              <a:lnSpc>
                <a:spcPct val="100000"/>
              </a:lnSpc>
              <a:spcBef>
                <a:spcPts val="0"/>
              </a:spcBef>
              <a:spcAft>
                <a:spcPts val="1000"/>
              </a:spcAft>
              <a:buClr>
                <a:srgbClr val="E77324"/>
              </a:buClr>
              <a:buNone/>
              <a:defRPr sz="1800" b="1">
                <a:solidFill>
                  <a:schemeClr val="bg1"/>
                </a:solidFill>
                <a:latin typeface="+mn-lt"/>
              </a:defRPr>
            </a:lvl1pPr>
            <a:lvl2pPr marL="566928"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2pPr>
            <a:lvl3pPr marL="822960" indent="-283464">
              <a:lnSpc>
                <a:spcPct val="100000"/>
              </a:lnSpc>
              <a:spcBef>
                <a:spcPts val="0"/>
              </a:spcBef>
              <a:spcAft>
                <a:spcPts val="1000"/>
              </a:spcAft>
              <a:buClr>
                <a:srgbClr val="E77324"/>
              </a:buClr>
              <a:defRPr sz="1800">
                <a:solidFill>
                  <a:srgbClr val="1E3A74"/>
                </a:solidFill>
              </a:defRPr>
            </a:lvl3pPr>
            <a:lvl4pPr marL="1097280"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4pPr>
            <a:lvl5pPr marL="1371600" indent="-283464">
              <a:lnSpc>
                <a:spcPct val="100000"/>
              </a:lnSpc>
              <a:spcBef>
                <a:spcPts val="0"/>
              </a:spcBef>
              <a:spcAft>
                <a:spcPts val="1000"/>
              </a:spcAft>
              <a:buClr>
                <a:srgbClr val="E77324"/>
              </a:buClr>
              <a:defRPr sz="1800">
                <a:solidFill>
                  <a:srgbClr val="1E3A74"/>
                </a:solidFill>
              </a:defRPr>
            </a:lvl5pPr>
          </a:lstStyle>
          <a:p>
            <a:pPr lvl="0"/>
            <a:endParaRPr lang="en-US" dirty="0"/>
          </a:p>
        </p:txBody>
      </p:sp>
      <p:sp>
        <p:nvSpPr>
          <p:cNvPr id="11" name="Text Placeholder 5">
            <a:extLst>
              <a:ext uri="{FF2B5EF4-FFF2-40B4-BE49-F238E27FC236}">
                <a16:creationId xmlns:a16="http://schemas.microsoft.com/office/drawing/2014/main" id="{DE325565-578F-4AAC-BE7A-199ECCB0391C}"/>
              </a:ext>
            </a:extLst>
          </p:cNvPr>
          <p:cNvSpPr>
            <a:spLocks noGrp="1"/>
          </p:cNvSpPr>
          <p:nvPr>
            <p:ph type="body" sz="quarter" idx="14"/>
          </p:nvPr>
        </p:nvSpPr>
        <p:spPr>
          <a:xfrm>
            <a:off x="4337689" y="2880400"/>
            <a:ext cx="3540209" cy="2000921"/>
          </a:xfrm>
          <a:prstGeom prst="rect">
            <a:avLst/>
          </a:prstGeom>
          <a:solidFill>
            <a:schemeClr val="accent2"/>
          </a:solidFill>
        </p:spPr>
        <p:txBody>
          <a:bodyPr lIns="0" rIns="0" anchor="ctr"/>
          <a:lstStyle>
            <a:lvl1pPr marL="0" indent="0" algn="ctr">
              <a:lnSpc>
                <a:spcPct val="100000"/>
              </a:lnSpc>
              <a:spcBef>
                <a:spcPts val="0"/>
              </a:spcBef>
              <a:spcAft>
                <a:spcPts val="1000"/>
              </a:spcAft>
              <a:buClr>
                <a:srgbClr val="E77324"/>
              </a:buClr>
              <a:buNone/>
              <a:defRPr sz="1800" b="1">
                <a:solidFill>
                  <a:schemeClr val="bg1"/>
                </a:solidFill>
                <a:latin typeface="+mn-lt"/>
              </a:defRPr>
            </a:lvl1pPr>
            <a:lvl2pPr marL="566928"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2pPr>
            <a:lvl3pPr marL="822960" indent="-283464">
              <a:lnSpc>
                <a:spcPct val="100000"/>
              </a:lnSpc>
              <a:spcBef>
                <a:spcPts val="0"/>
              </a:spcBef>
              <a:spcAft>
                <a:spcPts val="1000"/>
              </a:spcAft>
              <a:buClr>
                <a:srgbClr val="E77324"/>
              </a:buClr>
              <a:defRPr sz="1800">
                <a:solidFill>
                  <a:srgbClr val="1E3A74"/>
                </a:solidFill>
              </a:defRPr>
            </a:lvl3pPr>
            <a:lvl4pPr marL="1097280"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4pPr>
            <a:lvl5pPr marL="1371600" indent="-283464">
              <a:lnSpc>
                <a:spcPct val="100000"/>
              </a:lnSpc>
              <a:spcBef>
                <a:spcPts val="0"/>
              </a:spcBef>
              <a:spcAft>
                <a:spcPts val="1000"/>
              </a:spcAft>
              <a:buClr>
                <a:srgbClr val="E77324"/>
              </a:buClr>
              <a:defRPr sz="1800">
                <a:solidFill>
                  <a:srgbClr val="1E3A74"/>
                </a:solidFill>
              </a:defRPr>
            </a:lvl5pPr>
          </a:lstStyle>
          <a:p>
            <a:pPr lvl="0"/>
            <a:endParaRPr lang="en-US" dirty="0"/>
          </a:p>
        </p:txBody>
      </p:sp>
      <p:sp>
        <p:nvSpPr>
          <p:cNvPr id="12" name="Text Placeholder 5">
            <a:extLst>
              <a:ext uri="{FF2B5EF4-FFF2-40B4-BE49-F238E27FC236}">
                <a16:creationId xmlns:a16="http://schemas.microsoft.com/office/drawing/2014/main" id="{78D5E1EF-5C58-41B3-BAE3-5918B052D03F}"/>
              </a:ext>
            </a:extLst>
          </p:cNvPr>
          <p:cNvSpPr>
            <a:spLocks noGrp="1"/>
          </p:cNvSpPr>
          <p:nvPr>
            <p:ph type="body" sz="quarter" idx="15"/>
          </p:nvPr>
        </p:nvSpPr>
        <p:spPr>
          <a:xfrm>
            <a:off x="8195097" y="2880399"/>
            <a:ext cx="3540209" cy="2000921"/>
          </a:xfrm>
          <a:prstGeom prst="rect">
            <a:avLst/>
          </a:prstGeom>
          <a:solidFill>
            <a:schemeClr val="accent3"/>
          </a:solidFill>
        </p:spPr>
        <p:txBody>
          <a:bodyPr lIns="0" rIns="0" anchor="ctr"/>
          <a:lstStyle>
            <a:lvl1pPr marL="0" indent="0" algn="ctr">
              <a:lnSpc>
                <a:spcPct val="100000"/>
              </a:lnSpc>
              <a:spcBef>
                <a:spcPts val="0"/>
              </a:spcBef>
              <a:spcAft>
                <a:spcPts val="1000"/>
              </a:spcAft>
              <a:buClr>
                <a:srgbClr val="E77324"/>
              </a:buClr>
              <a:buNone/>
              <a:defRPr sz="1800" b="1">
                <a:solidFill>
                  <a:schemeClr val="bg1"/>
                </a:solidFill>
                <a:latin typeface="+mn-lt"/>
              </a:defRPr>
            </a:lvl1pPr>
            <a:lvl2pPr marL="566928"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2pPr>
            <a:lvl3pPr marL="822960" indent="-283464">
              <a:lnSpc>
                <a:spcPct val="100000"/>
              </a:lnSpc>
              <a:spcBef>
                <a:spcPts val="0"/>
              </a:spcBef>
              <a:spcAft>
                <a:spcPts val="1000"/>
              </a:spcAft>
              <a:buClr>
                <a:srgbClr val="E77324"/>
              </a:buClr>
              <a:defRPr sz="1800">
                <a:solidFill>
                  <a:srgbClr val="1E3A74"/>
                </a:solidFill>
              </a:defRPr>
            </a:lvl3pPr>
            <a:lvl4pPr marL="1097280"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4pPr>
            <a:lvl5pPr marL="1371600" indent="-283464">
              <a:lnSpc>
                <a:spcPct val="100000"/>
              </a:lnSpc>
              <a:spcBef>
                <a:spcPts val="0"/>
              </a:spcBef>
              <a:spcAft>
                <a:spcPts val="1000"/>
              </a:spcAft>
              <a:buClr>
                <a:srgbClr val="E77324"/>
              </a:buClr>
              <a:defRPr sz="1800">
                <a:solidFill>
                  <a:srgbClr val="1E3A74"/>
                </a:solidFill>
              </a:defRPr>
            </a:lvl5pPr>
          </a:lstStyle>
          <a:p>
            <a:pPr lvl="0"/>
            <a:endParaRPr lang="en-US" dirty="0"/>
          </a:p>
        </p:txBody>
      </p:sp>
      <p:sp>
        <p:nvSpPr>
          <p:cNvPr id="13" name="Text Placeholder 14">
            <a:extLst>
              <a:ext uri="{FF2B5EF4-FFF2-40B4-BE49-F238E27FC236}">
                <a16:creationId xmlns:a16="http://schemas.microsoft.com/office/drawing/2014/main" id="{48AC104B-D1BF-41F6-9DCA-B3A6FD7BCBAA}"/>
              </a:ext>
            </a:extLst>
          </p:cNvPr>
          <p:cNvSpPr>
            <a:spLocks noGrp="1"/>
          </p:cNvSpPr>
          <p:nvPr>
            <p:ph type="body" sz="quarter" idx="36"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4" name="Text Placeholder 7">
            <a:extLst>
              <a:ext uri="{FF2B5EF4-FFF2-40B4-BE49-F238E27FC236}">
                <a16:creationId xmlns:a16="http://schemas.microsoft.com/office/drawing/2014/main" id="{5D39CEFA-D72D-46C0-8B74-42AEB23DC3AA}"/>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
        <p:nvSpPr>
          <p:cNvPr id="15" name="Title 1">
            <a:extLst>
              <a:ext uri="{FF2B5EF4-FFF2-40B4-BE49-F238E27FC236}">
                <a16:creationId xmlns:a16="http://schemas.microsoft.com/office/drawing/2014/main" id="{90200662-B38E-4D16-B422-6C88C77CAB3A}"/>
              </a:ext>
            </a:extLst>
          </p:cNvPr>
          <p:cNvSpPr>
            <a:spLocks noGrp="1"/>
          </p:cNvSpPr>
          <p:nvPr>
            <p:ph type="title" hasCustomPrompt="1"/>
          </p:nvPr>
        </p:nvSpPr>
        <p:spPr>
          <a:xfrm>
            <a:off x="480280" y="756243"/>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Tree>
    <p:extLst>
      <p:ext uri="{BB962C8B-B14F-4D97-AF65-F5344CB8AC3E}">
        <p14:creationId xmlns:p14="http://schemas.microsoft.com/office/powerpoint/2010/main" val="13100334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 Colored Textbox">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20FF5820-35BD-42DC-B117-54E4ED595762}"/>
              </a:ext>
            </a:extLst>
          </p:cNvPr>
          <p:cNvSpPr>
            <a:spLocks noGrp="1"/>
          </p:cNvSpPr>
          <p:nvPr>
            <p:ph type="body" sz="quarter" idx="13"/>
          </p:nvPr>
        </p:nvSpPr>
        <p:spPr>
          <a:xfrm>
            <a:off x="480280" y="2013689"/>
            <a:ext cx="3540209" cy="1782854"/>
          </a:xfrm>
          <a:prstGeom prst="rect">
            <a:avLst/>
          </a:prstGeom>
          <a:solidFill>
            <a:schemeClr val="accent1"/>
          </a:solidFill>
        </p:spPr>
        <p:txBody>
          <a:bodyPr lIns="0" rIns="0" anchor="ctr"/>
          <a:lstStyle>
            <a:lvl1pPr marL="0" indent="0" algn="ctr">
              <a:lnSpc>
                <a:spcPct val="100000"/>
              </a:lnSpc>
              <a:spcBef>
                <a:spcPts val="0"/>
              </a:spcBef>
              <a:spcAft>
                <a:spcPts val="1000"/>
              </a:spcAft>
              <a:buClr>
                <a:srgbClr val="E77324"/>
              </a:buClr>
              <a:buNone/>
              <a:defRPr sz="1800" b="1">
                <a:solidFill>
                  <a:schemeClr val="bg1"/>
                </a:solidFill>
                <a:latin typeface="+mn-lt"/>
              </a:defRPr>
            </a:lvl1pPr>
            <a:lvl2pPr marL="566928"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2pPr>
            <a:lvl3pPr marL="822960" indent="-283464">
              <a:lnSpc>
                <a:spcPct val="100000"/>
              </a:lnSpc>
              <a:spcBef>
                <a:spcPts val="0"/>
              </a:spcBef>
              <a:spcAft>
                <a:spcPts val="1000"/>
              </a:spcAft>
              <a:buClr>
                <a:srgbClr val="E77324"/>
              </a:buClr>
              <a:defRPr sz="1800">
                <a:solidFill>
                  <a:srgbClr val="1E3A74"/>
                </a:solidFill>
              </a:defRPr>
            </a:lvl3pPr>
            <a:lvl4pPr marL="1097280"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4pPr>
            <a:lvl5pPr marL="1371600" indent="-283464">
              <a:lnSpc>
                <a:spcPct val="100000"/>
              </a:lnSpc>
              <a:spcBef>
                <a:spcPts val="0"/>
              </a:spcBef>
              <a:spcAft>
                <a:spcPts val="1000"/>
              </a:spcAft>
              <a:buClr>
                <a:srgbClr val="E77324"/>
              </a:buClr>
              <a:defRPr sz="1800">
                <a:solidFill>
                  <a:srgbClr val="1E3A74"/>
                </a:solidFill>
              </a:defRPr>
            </a:lvl5pPr>
          </a:lstStyle>
          <a:p>
            <a:pPr lvl="0"/>
            <a:endParaRPr lang="en-US" dirty="0"/>
          </a:p>
        </p:txBody>
      </p:sp>
      <p:sp>
        <p:nvSpPr>
          <p:cNvPr id="10" name="Text Placeholder 5">
            <a:extLst>
              <a:ext uri="{FF2B5EF4-FFF2-40B4-BE49-F238E27FC236}">
                <a16:creationId xmlns:a16="http://schemas.microsoft.com/office/drawing/2014/main" id="{1B49EB0F-A677-49BC-9FD5-114DB20B1401}"/>
              </a:ext>
            </a:extLst>
          </p:cNvPr>
          <p:cNvSpPr>
            <a:spLocks noGrp="1"/>
          </p:cNvSpPr>
          <p:nvPr>
            <p:ph type="body" sz="quarter" idx="14"/>
          </p:nvPr>
        </p:nvSpPr>
        <p:spPr>
          <a:xfrm>
            <a:off x="4337689" y="2013689"/>
            <a:ext cx="3540209" cy="1782854"/>
          </a:xfrm>
          <a:prstGeom prst="rect">
            <a:avLst/>
          </a:prstGeom>
          <a:solidFill>
            <a:schemeClr val="accent2"/>
          </a:solidFill>
        </p:spPr>
        <p:txBody>
          <a:bodyPr lIns="0" rIns="0" anchor="ctr"/>
          <a:lstStyle>
            <a:lvl1pPr marL="0" indent="0" algn="ctr">
              <a:lnSpc>
                <a:spcPct val="100000"/>
              </a:lnSpc>
              <a:spcBef>
                <a:spcPts val="0"/>
              </a:spcBef>
              <a:spcAft>
                <a:spcPts val="1000"/>
              </a:spcAft>
              <a:buClr>
                <a:srgbClr val="E77324"/>
              </a:buClr>
              <a:buNone/>
              <a:defRPr sz="1800" b="1">
                <a:solidFill>
                  <a:schemeClr val="bg1"/>
                </a:solidFill>
                <a:latin typeface="+mn-lt"/>
              </a:defRPr>
            </a:lvl1pPr>
            <a:lvl2pPr marL="566928"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2pPr>
            <a:lvl3pPr marL="822960" indent="-283464">
              <a:lnSpc>
                <a:spcPct val="100000"/>
              </a:lnSpc>
              <a:spcBef>
                <a:spcPts val="0"/>
              </a:spcBef>
              <a:spcAft>
                <a:spcPts val="1000"/>
              </a:spcAft>
              <a:buClr>
                <a:srgbClr val="E77324"/>
              </a:buClr>
              <a:defRPr sz="1800">
                <a:solidFill>
                  <a:srgbClr val="1E3A74"/>
                </a:solidFill>
              </a:defRPr>
            </a:lvl3pPr>
            <a:lvl4pPr marL="1097280"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4pPr>
            <a:lvl5pPr marL="1371600" indent="-283464">
              <a:lnSpc>
                <a:spcPct val="100000"/>
              </a:lnSpc>
              <a:spcBef>
                <a:spcPts val="0"/>
              </a:spcBef>
              <a:spcAft>
                <a:spcPts val="1000"/>
              </a:spcAft>
              <a:buClr>
                <a:srgbClr val="E77324"/>
              </a:buClr>
              <a:defRPr sz="1800">
                <a:solidFill>
                  <a:srgbClr val="1E3A74"/>
                </a:solidFill>
              </a:defRPr>
            </a:lvl5pPr>
          </a:lstStyle>
          <a:p>
            <a:pPr lvl="0"/>
            <a:endParaRPr lang="en-US" dirty="0"/>
          </a:p>
        </p:txBody>
      </p:sp>
      <p:sp>
        <p:nvSpPr>
          <p:cNvPr id="13" name="Text Placeholder 5">
            <a:extLst>
              <a:ext uri="{FF2B5EF4-FFF2-40B4-BE49-F238E27FC236}">
                <a16:creationId xmlns:a16="http://schemas.microsoft.com/office/drawing/2014/main" id="{479D6308-A9C2-4AED-A34F-697C74C0FF95}"/>
              </a:ext>
            </a:extLst>
          </p:cNvPr>
          <p:cNvSpPr>
            <a:spLocks noGrp="1"/>
          </p:cNvSpPr>
          <p:nvPr>
            <p:ph type="body" sz="quarter" idx="15"/>
          </p:nvPr>
        </p:nvSpPr>
        <p:spPr>
          <a:xfrm>
            <a:off x="8195097" y="2013688"/>
            <a:ext cx="3540209" cy="1782854"/>
          </a:xfrm>
          <a:prstGeom prst="rect">
            <a:avLst/>
          </a:prstGeom>
          <a:solidFill>
            <a:schemeClr val="accent3"/>
          </a:solidFill>
        </p:spPr>
        <p:txBody>
          <a:bodyPr lIns="0" rIns="0" anchor="ctr"/>
          <a:lstStyle>
            <a:lvl1pPr marL="0" indent="0" algn="ctr">
              <a:lnSpc>
                <a:spcPct val="100000"/>
              </a:lnSpc>
              <a:spcBef>
                <a:spcPts val="0"/>
              </a:spcBef>
              <a:spcAft>
                <a:spcPts val="1000"/>
              </a:spcAft>
              <a:buClr>
                <a:srgbClr val="E77324"/>
              </a:buClr>
              <a:buNone/>
              <a:defRPr sz="1800" b="1">
                <a:solidFill>
                  <a:schemeClr val="bg1"/>
                </a:solidFill>
                <a:latin typeface="+mn-lt"/>
              </a:defRPr>
            </a:lvl1pPr>
            <a:lvl2pPr marL="566928"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2pPr>
            <a:lvl3pPr marL="822960" indent="-283464">
              <a:lnSpc>
                <a:spcPct val="100000"/>
              </a:lnSpc>
              <a:spcBef>
                <a:spcPts val="0"/>
              </a:spcBef>
              <a:spcAft>
                <a:spcPts val="1000"/>
              </a:spcAft>
              <a:buClr>
                <a:srgbClr val="E77324"/>
              </a:buClr>
              <a:defRPr sz="1800">
                <a:solidFill>
                  <a:srgbClr val="1E3A74"/>
                </a:solidFill>
              </a:defRPr>
            </a:lvl3pPr>
            <a:lvl4pPr marL="1097280"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4pPr>
            <a:lvl5pPr marL="1371600" indent="-283464">
              <a:lnSpc>
                <a:spcPct val="100000"/>
              </a:lnSpc>
              <a:spcBef>
                <a:spcPts val="0"/>
              </a:spcBef>
              <a:spcAft>
                <a:spcPts val="1000"/>
              </a:spcAft>
              <a:buClr>
                <a:srgbClr val="E77324"/>
              </a:buClr>
              <a:defRPr sz="1800">
                <a:solidFill>
                  <a:srgbClr val="1E3A74"/>
                </a:solidFill>
              </a:defRPr>
            </a:lvl5pPr>
          </a:lstStyle>
          <a:p>
            <a:pPr lvl="0"/>
            <a:endParaRPr lang="en-US" dirty="0"/>
          </a:p>
        </p:txBody>
      </p:sp>
      <p:sp>
        <p:nvSpPr>
          <p:cNvPr id="20" name="Text Placeholder 5">
            <a:extLst>
              <a:ext uri="{FF2B5EF4-FFF2-40B4-BE49-F238E27FC236}">
                <a16:creationId xmlns:a16="http://schemas.microsoft.com/office/drawing/2014/main" id="{F91F0B20-C5A3-4496-89D8-D84E5AC63648}"/>
              </a:ext>
            </a:extLst>
          </p:cNvPr>
          <p:cNvSpPr>
            <a:spLocks noGrp="1"/>
          </p:cNvSpPr>
          <p:nvPr>
            <p:ph type="body" sz="quarter" idx="16"/>
          </p:nvPr>
        </p:nvSpPr>
        <p:spPr>
          <a:xfrm>
            <a:off x="480280" y="3969525"/>
            <a:ext cx="3540209" cy="1782854"/>
          </a:xfrm>
          <a:prstGeom prst="rect">
            <a:avLst/>
          </a:prstGeom>
          <a:solidFill>
            <a:schemeClr val="accent4"/>
          </a:solidFill>
        </p:spPr>
        <p:txBody>
          <a:bodyPr lIns="0" rIns="0" anchor="ctr"/>
          <a:lstStyle>
            <a:lvl1pPr marL="0" indent="0" algn="ctr">
              <a:lnSpc>
                <a:spcPct val="100000"/>
              </a:lnSpc>
              <a:spcBef>
                <a:spcPts val="0"/>
              </a:spcBef>
              <a:spcAft>
                <a:spcPts val="1000"/>
              </a:spcAft>
              <a:buClr>
                <a:srgbClr val="E77324"/>
              </a:buClr>
              <a:buNone/>
              <a:defRPr sz="1800" b="1">
                <a:solidFill>
                  <a:schemeClr val="bg1"/>
                </a:solidFill>
                <a:latin typeface="+mn-lt"/>
              </a:defRPr>
            </a:lvl1pPr>
            <a:lvl2pPr marL="566928"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2pPr>
            <a:lvl3pPr marL="822960" indent="-283464">
              <a:lnSpc>
                <a:spcPct val="100000"/>
              </a:lnSpc>
              <a:spcBef>
                <a:spcPts val="0"/>
              </a:spcBef>
              <a:spcAft>
                <a:spcPts val="1000"/>
              </a:spcAft>
              <a:buClr>
                <a:srgbClr val="E77324"/>
              </a:buClr>
              <a:defRPr sz="1800">
                <a:solidFill>
                  <a:srgbClr val="1E3A74"/>
                </a:solidFill>
              </a:defRPr>
            </a:lvl3pPr>
            <a:lvl4pPr marL="1097280"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4pPr>
            <a:lvl5pPr marL="1371600" indent="-283464">
              <a:lnSpc>
                <a:spcPct val="100000"/>
              </a:lnSpc>
              <a:spcBef>
                <a:spcPts val="0"/>
              </a:spcBef>
              <a:spcAft>
                <a:spcPts val="1000"/>
              </a:spcAft>
              <a:buClr>
                <a:srgbClr val="E77324"/>
              </a:buClr>
              <a:defRPr sz="1800">
                <a:solidFill>
                  <a:srgbClr val="1E3A74"/>
                </a:solidFill>
              </a:defRPr>
            </a:lvl5pPr>
          </a:lstStyle>
          <a:p>
            <a:pPr lvl="0"/>
            <a:endParaRPr lang="en-US" dirty="0"/>
          </a:p>
        </p:txBody>
      </p:sp>
      <p:sp>
        <p:nvSpPr>
          <p:cNvPr id="21" name="Text Placeholder 5">
            <a:extLst>
              <a:ext uri="{FF2B5EF4-FFF2-40B4-BE49-F238E27FC236}">
                <a16:creationId xmlns:a16="http://schemas.microsoft.com/office/drawing/2014/main" id="{C6B08FA4-0994-4BD2-BCC3-3C22B0975299}"/>
              </a:ext>
            </a:extLst>
          </p:cNvPr>
          <p:cNvSpPr>
            <a:spLocks noGrp="1"/>
          </p:cNvSpPr>
          <p:nvPr>
            <p:ph type="body" sz="quarter" idx="17"/>
          </p:nvPr>
        </p:nvSpPr>
        <p:spPr>
          <a:xfrm>
            <a:off x="4337689" y="3969525"/>
            <a:ext cx="3540209" cy="1782854"/>
          </a:xfrm>
          <a:prstGeom prst="rect">
            <a:avLst/>
          </a:prstGeom>
          <a:solidFill>
            <a:schemeClr val="accent5"/>
          </a:solidFill>
        </p:spPr>
        <p:txBody>
          <a:bodyPr lIns="0" rIns="0" anchor="ctr"/>
          <a:lstStyle>
            <a:lvl1pPr marL="0" indent="0" algn="ctr">
              <a:lnSpc>
                <a:spcPct val="100000"/>
              </a:lnSpc>
              <a:spcBef>
                <a:spcPts val="0"/>
              </a:spcBef>
              <a:spcAft>
                <a:spcPts val="1000"/>
              </a:spcAft>
              <a:buClr>
                <a:srgbClr val="E77324"/>
              </a:buClr>
              <a:buNone/>
              <a:defRPr sz="1800" b="1">
                <a:solidFill>
                  <a:schemeClr val="bg1"/>
                </a:solidFill>
                <a:latin typeface="+mn-lt"/>
              </a:defRPr>
            </a:lvl1pPr>
            <a:lvl2pPr marL="566928"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2pPr>
            <a:lvl3pPr marL="822960" indent="-283464">
              <a:lnSpc>
                <a:spcPct val="100000"/>
              </a:lnSpc>
              <a:spcBef>
                <a:spcPts val="0"/>
              </a:spcBef>
              <a:spcAft>
                <a:spcPts val="1000"/>
              </a:spcAft>
              <a:buClr>
                <a:srgbClr val="E77324"/>
              </a:buClr>
              <a:defRPr sz="1800">
                <a:solidFill>
                  <a:srgbClr val="1E3A74"/>
                </a:solidFill>
              </a:defRPr>
            </a:lvl3pPr>
            <a:lvl4pPr marL="1097280"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4pPr>
            <a:lvl5pPr marL="1371600" indent="-283464">
              <a:lnSpc>
                <a:spcPct val="100000"/>
              </a:lnSpc>
              <a:spcBef>
                <a:spcPts val="0"/>
              </a:spcBef>
              <a:spcAft>
                <a:spcPts val="1000"/>
              </a:spcAft>
              <a:buClr>
                <a:srgbClr val="E77324"/>
              </a:buClr>
              <a:defRPr sz="1800">
                <a:solidFill>
                  <a:srgbClr val="1E3A74"/>
                </a:solidFill>
              </a:defRPr>
            </a:lvl5pPr>
          </a:lstStyle>
          <a:p>
            <a:pPr lvl="0"/>
            <a:endParaRPr lang="en-US" dirty="0"/>
          </a:p>
        </p:txBody>
      </p:sp>
      <p:sp>
        <p:nvSpPr>
          <p:cNvPr id="22" name="Text Placeholder 5">
            <a:extLst>
              <a:ext uri="{FF2B5EF4-FFF2-40B4-BE49-F238E27FC236}">
                <a16:creationId xmlns:a16="http://schemas.microsoft.com/office/drawing/2014/main" id="{8B60B3AD-3E15-4EA6-943B-DC5B32728911}"/>
              </a:ext>
            </a:extLst>
          </p:cNvPr>
          <p:cNvSpPr>
            <a:spLocks noGrp="1"/>
          </p:cNvSpPr>
          <p:nvPr>
            <p:ph type="body" sz="quarter" idx="18"/>
          </p:nvPr>
        </p:nvSpPr>
        <p:spPr>
          <a:xfrm>
            <a:off x="8195097" y="3969524"/>
            <a:ext cx="3540209" cy="1782854"/>
          </a:xfrm>
          <a:prstGeom prst="rect">
            <a:avLst/>
          </a:prstGeom>
          <a:solidFill>
            <a:schemeClr val="accent6"/>
          </a:solidFill>
        </p:spPr>
        <p:txBody>
          <a:bodyPr lIns="0" rIns="0" anchor="ctr"/>
          <a:lstStyle>
            <a:lvl1pPr marL="0" indent="0" algn="ctr">
              <a:lnSpc>
                <a:spcPct val="100000"/>
              </a:lnSpc>
              <a:spcBef>
                <a:spcPts val="0"/>
              </a:spcBef>
              <a:spcAft>
                <a:spcPts val="1000"/>
              </a:spcAft>
              <a:buClr>
                <a:srgbClr val="E77324"/>
              </a:buClr>
              <a:buNone/>
              <a:defRPr sz="1800" b="1">
                <a:solidFill>
                  <a:schemeClr val="bg1"/>
                </a:solidFill>
                <a:latin typeface="+mn-lt"/>
              </a:defRPr>
            </a:lvl1pPr>
            <a:lvl2pPr marL="566928"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2pPr>
            <a:lvl3pPr marL="822960" indent="-283464">
              <a:lnSpc>
                <a:spcPct val="100000"/>
              </a:lnSpc>
              <a:spcBef>
                <a:spcPts val="0"/>
              </a:spcBef>
              <a:spcAft>
                <a:spcPts val="1000"/>
              </a:spcAft>
              <a:buClr>
                <a:srgbClr val="E77324"/>
              </a:buClr>
              <a:defRPr sz="1800">
                <a:solidFill>
                  <a:srgbClr val="1E3A74"/>
                </a:solidFill>
              </a:defRPr>
            </a:lvl3pPr>
            <a:lvl4pPr marL="1097280" indent="-283464">
              <a:lnSpc>
                <a:spcPct val="100000"/>
              </a:lnSpc>
              <a:spcBef>
                <a:spcPts val="0"/>
              </a:spcBef>
              <a:spcAft>
                <a:spcPts val="1000"/>
              </a:spcAft>
              <a:buClr>
                <a:srgbClr val="E77324"/>
              </a:buClr>
              <a:buFont typeface="Arial" panose="020B0604020202020204" pitchFamily="34" charset="0"/>
              <a:buChar char="-"/>
              <a:defRPr sz="1800">
                <a:solidFill>
                  <a:srgbClr val="1E3A74"/>
                </a:solidFill>
              </a:defRPr>
            </a:lvl4pPr>
            <a:lvl5pPr marL="1371600" indent="-283464">
              <a:lnSpc>
                <a:spcPct val="100000"/>
              </a:lnSpc>
              <a:spcBef>
                <a:spcPts val="0"/>
              </a:spcBef>
              <a:spcAft>
                <a:spcPts val="1000"/>
              </a:spcAft>
              <a:buClr>
                <a:srgbClr val="E77324"/>
              </a:buClr>
              <a:defRPr sz="1800">
                <a:solidFill>
                  <a:srgbClr val="1E3A74"/>
                </a:solidFill>
              </a:defRPr>
            </a:lvl5pPr>
          </a:lstStyle>
          <a:p>
            <a:pPr lvl="0"/>
            <a:endParaRPr lang="en-US" dirty="0"/>
          </a:p>
        </p:txBody>
      </p:sp>
      <p:sp>
        <p:nvSpPr>
          <p:cNvPr id="12" name="Text Placeholder 14">
            <a:extLst>
              <a:ext uri="{FF2B5EF4-FFF2-40B4-BE49-F238E27FC236}">
                <a16:creationId xmlns:a16="http://schemas.microsoft.com/office/drawing/2014/main" id="{00A3DEF2-2650-4F37-AAA6-64CE655C0340}"/>
              </a:ext>
            </a:extLst>
          </p:cNvPr>
          <p:cNvSpPr>
            <a:spLocks noGrp="1"/>
          </p:cNvSpPr>
          <p:nvPr>
            <p:ph type="body" sz="quarter" idx="36"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4" name="Text Placeholder 7">
            <a:extLst>
              <a:ext uri="{FF2B5EF4-FFF2-40B4-BE49-F238E27FC236}">
                <a16:creationId xmlns:a16="http://schemas.microsoft.com/office/drawing/2014/main" id="{462C40F8-27C4-46D8-8EE7-A4D48C0A0E4B}"/>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
        <p:nvSpPr>
          <p:cNvPr id="11" name="Title 1">
            <a:extLst>
              <a:ext uri="{FF2B5EF4-FFF2-40B4-BE49-F238E27FC236}">
                <a16:creationId xmlns:a16="http://schemas.microsoft.com/office/drawing/2014/main" id="{948C5106-27C9-4883-AFEC-A990365EC54F}"/>
              </a:ext>
            </a:extLst>
          </p:cNvPr>
          <p:cNvSpPr>
            <a:spLocks noGrp="1"/>
          </p:cNvSpPr>
          <p:nvPr>
            <p:ph type="title" hasCustomPrompt="1"/>
          </p:nvPr>
        </p:nvSpPr>
        <p:spPr>
          <a:xfrm>
            <a:off x="480280" y="756243"/>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Tree>
    <p:extLst>
      <p:ext uri="{BB962C8B-B14F-4D97-AF65-F5344CB8AC3E}">
        <p14:creationId xmlns:p14="http://schemas.microsoft.com/office/powerpoint/2010/main" val="30437051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sp>
        <p:nvSpPr>
          <p:cNvPr id="12" name="Freeform 3">
            <a:extLst>
              <a:ext uri="{FF2B5EF4-FFF2-40B4-BE49-F238E27FC236}">
                <a16:creationId xmlns:a16="http://schemas.microsoft.com/office/drawing/2014/main" id="{5EB8183A-D7F0-42E9-B20A-10F69D794D8E}"/>
              </a:ext>
            </a:extLst>
          </p:cNvPr>
          <p:cNvSpPr/>
          <p:nvPr userDrawn="1"/>
        </p:nvSpPr>
        <p:spPr>
          <a:xfrm>
            <a:off x="5047275" y="2112957"/>
            <a:ext cx="2109357" cy="1163692"/>
          </a:xfrm>
          <a:custGeom>
            <a:avLst/>
            <a:gdLst>
              <a:gd name="connsiteX0" fmla="*/ 0 w 2098523"/>
              <a:gd name="connsiteY0" fmla="*/ 1786466 h 1786466"/>
              <a:gd name="connsiteX1" fmla="*/ 1049262 w 2098523"/>
              <a:gd name="connsiteY1" fmla="*/ 0 h 1786466"/>
              <a:gd name="connsiteX2" fmla="*/ 1049262 w 2098523"/>
              <a:gd name="connsiteY2" fmla="*/ 0 h 1786466"/>
              <a:gd name="connsiteX3" fmla="*/ 2098523 w 2098523"/>
              <a:gd name="connsiteY3" fmla="*/ 1786466 h 1786466"/>
              <a:gd name="connsiteX4" fmla="*/ 0 w 2098523"/>
              <a:gd name="connsiteY4" fmla="*/ 1786466 h 178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8523" h="1786466">
                <a:moveTo>
                  <a:pt x="0" y="1786466"/>
                </a:moveTo>
                <a:lnTo>
                  <a:pt x="1049262" y="0"/>
                </a:lnTo>
                <a:lnTo>
                  <a:pt x="1049262" y="0"/>
                </a:lnTo>
                <a:lnTo>
                  <a:pt x="2098523" y="1786466"/>
                </a:lnTo>
                <a:lnTo>
                  <a:pt x="0" y="1786466"/>
                </a:lnTo>
                <a:close/>
              </a:path>
            </a:pathLst>
          </a:custGeom>
          <a:solidFill>
            <a:schemeClr val="accent1"/>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010" tIns="80010" rIns="80010" bIns="80010" numCol="1" spcCol="1270" anchor="ctr" anchorCtr="0">
            <a:noAutofit/>
          </a:bodyPr>
          <a:lstStyle/>
          <a:p>
            <a:pPr marL="0" lvl="0" indent="0" algn="ctr" defTabSz="2800350">
              <a:lnSpc>
                <a:spcPct val="100000"/>
              </a:lnSpc>
              <a:spcBef>
                <a:spcPct val="0"/>
              </a:spcBef>
              <a:spcAft>
                <a:spcPts val="0"/>
              </a:spcAft>
              <a:buNone/>
            </a:pPr>
            <a:endParaRPr lang="en-US" sz="6600" kern="1200">
              <a:latin typeface="+mn-lt"/>
            </a:endParaRPr>
          </a:p>
        </p:txBody>
      </p:sp>
      <p:sp>
        <p:nvSpPr>
          <p:cNvPr id="14" name="Freeform 4">
            <a:extLst>
              <a:ext uri="{FF2B5EF4-FFF2-40B4-BE49-F238E27FC236}">
                <a16:creationId xmlns:a16="http://schemas.microsoft.com/office/drawing/2014/main" id="{5F5B2345-FEEE-4EC1-8585-C97CDFA84E88}"/>
              </a:ext>
            </a:extLst>
          </p:cNvPr>
          <p:cNvSpPr/>
          <p:nvPr userDrawn="1"/>
        </p:nvSpPr>
        <p:spPr>
          <a:xfrm>
            <a:off x="3992596" y="3323524"/>
            <a:ext cx="4218714" cy="1163692"/>
          </a:xfrm>
          <a:custGeom>
            <a:avLst/>
            <a:gdLst>
              <a:gd name="connsiteX0" fmla="*/ 0 w 4197047"/>
              <a:gd name="connsiteY0" fmla="*/ 1786466 h 1786466"/>
              <a:gd name="connsiteX1" fmla="*/ 1049263 w 4197047"/>
              <a:gd name="connsiteY1" fmla="*/ 0 h 1786466"/>
              <a:gd name="connsiteX2" fmla="*/ 3147784 w 4197047"/>
              <a:gd name="connsiteY2" fmla="*/ 0 h 1786466"/>
              <a:gd name="connsiteX3" fmla="*/ 4197047 w 4197047"/>
              <a:gd name="connsiteY3" fmla="*/ 1786466 h 1786466"/>
              <a:gd name="connsiteX4" fmla="*/ 0 w 4197047"/>
              <a:gd name="connsiteY4" fmla="*/ 1786466 h 178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7047" h="1786466">
                <a:moveTo>
                  <a:pt x="0" y="1786466"/>
                </a:moveTo>
                <a:lnTo>
                  <a:pt x="1049263" y="0"/>
                </a:lnTo>
                <a:lnTo>
                  <a:pt x="3147784" y="0"/>
                </a:lnTo>
                <a:lnTo>
                  <a:pt x="4197047" y="1786466"/>
                </a:lnTo>
                <a:lnTo>
                  <a:pt x="0" y="1786466"/>
                </a:ln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17034" tIns="82550" rIns="817033" bIns="82550" numCol="1" spcCol="1270" anchor="ctr" anchorCtr="0">
            <a:noAutofit/>
          </a:bodyPr>
          <a:lstStyle/>
          <a:p>
            <a:pPr marL="0" lvl="0" indent="0" algn="ctr" defTabSz="2889250">
              <a:lnSpc>
                <a:spcPct val="100000"/>
              </a:lnSpc>
              <a:spcBef>
                <a:spcPct val="0"/>
              </a:spcBef>
              <a:spcAft>
                <a:spcPts val="0"/>
              </a:spcAft>
              <a:buNone/>
            </a:pPr>
            <a:endParaRPr lang="en-US" sz="6600" kern="1200">
              <a:latin typeface="+mn-lt"/>
            </a:endParaRPr>
          </a:p>
        </p:txBody>
      </p:sp>
      <p:sp>
        <p:nvSpPr>
          <p:cNvPr id="15" name="Freeform 5">
            <a:extLst>
              <a:ext uri="{FF2B5EF4-FFF2-40B4-BE49-F238E27FC236}">
                <a16:creationId xmlns:a16="http://schemas.microsoft.com/office/drawing/2014/main" id="{7A03E5DC-0664-402B-8509-75F2FBC8FF90}"/>
              </a:ext>
            </a:extLst>
          </p:cNvPr>
          <p:cNvSpPr/>
          <p:nvPr userDrawn="1"/>
        </p:nvSpPr>
        <p:spPr>
          <a:xfrm>
            <a:off x="2937917" y="4534091"/>
            <a:ext cx="6328072" cy="1098704"/>
          </a:xfrm>
          <a:custGeom>
            <a:avLst/>
            <a:gdLst>
              <a:gd name="connsiteX0" fmla="*/ 0 w 6295571"/>
              <a:gd name="connsiteY0" fmla="*/ 1786466 h 1786466"/>
              <a:gd name="connsiteX1" fmla="*/ 1049263 w 6295571"/>
              <a:gd name="connsiteY1" fmla="*/ 0 h 1786466"/>
              <a:gd name="connsiteX2" fmla="*/ 5246308 w 6295571"/>
              <a:gd name="connsiteY2" fmla="*/ 0 h 1786466"/>
              <a:gd name="connsiteX3" fmla="*/ 6295571 w 6295571"/>
              <a:gd name="connsiteY3" fmla="*/ 1786466 h 1786466"/>
              <a:gd name="connsiteX4" fmla="*/ 0 w 6295571"/>
              <a:gd name="connsiteY4" fmla="*/ 1786466 h 178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5571" h="1786466">
                <a:moveTo>
                  <a:pt x="0" y="1786466"/>
                </a:moveTo>
                <a:lnTo>
                  <a:pt x="1049263" y="0"/>
                </a:lnTo>
                <a:lnTo>
                  <a:pt x="5246308" y="0"/>
                </a:lnTo>
                <a:lnTo>
                  <a:pt x="6295571" y="1786466"/>
                </a:lnTo>
                <a:lnTo>
                  <a:pt x="0" y="1786466"/>
                </a:lnTo>
                <a:close/>
              </a:path>
            </a:pathLst>
          </a:custGeom>
          <a:solidFill>
            <a:schemeClr val="accent3"/>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84274" tIns="82550" rIns="1184276" bIns="82550" numCol="1" spcCol="1270" anchor="ctr" anchorCtr="0">
            <a:noAutofit/>
          </a:bodyPr>
          <a:lstStyle/>
          <a:p>
            <a:pPr marL="0" lvl="0" indent="0" algn="ctr" defTabSz="2889250">
              <a:lnSpc>
                <a:spcPct val="100000"/>
              </a:lnSpc>
              <a:spcBef>
                <a:spcPct val="0"/>
              </a:spcBef>
              <a:spcAft>
                <a:spcPts val="0"/>
              </a:spcAft>
              <a:buNone/>
            </a:pPr>
            <a:endParaRPr lang="en-US" sz="6600" kern="1200">
              <a:latin typeface="+mn-lt"/>
            </a:endParaRPr>
          </a:p>
        </p:txBody>
      </p:sp>
      <p:sp>
        <p:nvSpPr>
          <p:cNvPr id="5" name="Text Placeholder 4">
            <a:extLst>
              <a:ext uri="{FF2B5EF4-FFF2-40B4-BE49-F238E27FC236}">
                <a16:creationId xmlns:a16="http://schemas.microsoft.com/office/drawing/2014/main" id="{C80DD9E1-E605-4835-8FCC-EA4080C2F34A}"/>
              </a:ext>
            </a:extLst>
          </p:cNvPr>
          <p:cNvSpPr>
            <a:spLocks noGrp="1"/>
          </p:cNvSpPr>
          <p:nvPr>
            <p:ph type="body" sz="quarter" idx="13"/>
          </p:nvPr>
        </p:nvSpPr>
        <p:spPr>
          <a:xfrm>
            <a:off x="5424091" y="2545404"/>
            <a:ext cx="1355725" cy="620013"/>
          </a:xfrm>
          <a:prstGeom prst="rect">
            <a:avLst/>
          </a:prstGeom>
        </p:spPr>
        <p:txBody>
          <a:bodyPr anchor="ctr"/>
          <a:lstStyle>
            <a:lvl1pPr marL="0" indent="0" algn="ctr">
              <a:buNone/>
              <a:defRPr sz="1400" b="1">
                <a:solidFill>
                  <a:schemeClr val="bg1"/>
                </a:solidFill>
                <a:latin typeface="+mn-lt"/>
              </a:defRPr>
            </a:lvl1pPr>
          </a:lstStyle>
          <a:p>
            <a:pPr lvl="0"/>
            <a:endParaRPr lang="en-US" dirty="0"/>
          </a:p>
        </p:txBody>
      </p:sp>
      <p:sp>
        <p:nvSpPr>
          <p:cNvPr id="18" name="Text Placeholder 4">
            <a:extLst>
              <a:ext uri="{FF2B5EF4-FFF2-40B4-BE49-F238E27FC236}">
                <a16:creationId xmlns:a16="http://schemas.microsoft.com/office/drawing/2014/main" id="{18C1E420-30E8-4DE7-A977-12BC63D31DD5}"/>
              </a:ext>
            </a:extLst>
          </p:cNvPr>
          <p:cNvSpPr>
            <a:spLocks noGrp="1"/>
          </p:cNvSpPr>
          <p:nvPr>
            <p:ph type="body" sz="quarter" idx="14"/>
          </p:nvPr>
        </p:nvSpPr>
        <p:spPr>
          <a:xfrm>
            <a:off x="4666860" y="3534702"/>
            <a:ext cx="2870186" cy="725717"/>
          </a:xfrm>
          <a:prstGeom prst="rect">
            <a:avLst/>
          </a:prstGeom>
        </p:spPr>
        <p:txBody>
          <a:bodyPr anchor="ctr"/>
          <a:lstStyle>
            <a:lvl1pPr marL="0" indent="0" algn="ctr">
              <a:buNone/>
              <a:defRPr sz="1400" b="1">
                <a:solidFill>
                  <a:schemeClr val="bg1"/>
                </a:solidFill>
                <a:latin typeface="+mn-lt"/>
              </a:defRPr>
            </a:lvl1pPr>
          </a:lstStyle>
          <a:p>
            <a:pPr lvl="0"/>
            <a:endParaRPr lang="en-US" dirty="0"/>
          </a:p>
        </p:txBody>
      </p:sp>
      <p:sp>
        <p:nvSpPr>
          <p:cNvPr id="19" name="Text Placeholder 4">
            <a:extLst>
              <a:ext uri="{FF2B5EF4-FFF2-40B4-BE49-F238E27FC236}">
                <a16:creationId xmlns:a16="http://schemas.microsoft.com/office/drawing/2014/main" id="{DB153F79-ED92-48DC-91FB-99C343144769}"/>
              </a:ext>
            </a:extLst>
          </p:cNvPr>
          <p:cNvSpPr>
            <a:spLocks noGrp="1"/>
          </p:cNvSpPr>
          <p:nvPr>
            <p:ph type="body" sz="quarter" idx="15"/>
          </p:nvPr>
        </p:nvSpPr>
        <p:spPr>
          <a:xfrm>
            <a:off x="3669746" y="4703183"/>
            <a:ext cx="4864415" cy="725717"/>
          </a:xfrm>
          <a:prstGeom prst="rect">
            <a:avLst/>
          </a:prstGeom>
        </p:spPr>
        <p:txBody>
          <a:bodyPr anchor="ctr"/>
          <a:lstStyle>
            <a:lvl1pPr marL="0" indent="0" algn="ctr">
              <a:buNone/>
              <a:defRPr sz="1400" b="1">
                <a:solidFill>
                  <a:schemeClr val="bg1"/>
                </a:solidFill>
                <a:latin typeface="+mn-lt"/>
              </a:defRPr>
            </a:lvl1pPr>
          </a:lstStyle>
          <a:p>
            <a:pPr lvl="0"/>
            <a:endParaRPr lang="en-US" dirty="0"/>
          </a:p>
        </p:txBody>
      </p:sp>
      <p:sp>
        <p:nvSpPr>
          <p:cNvPr id="13" name="Text Placeholder 14">
            <a:extLst>
              <a:ext uri="{FF2B5EF4-FFF2-40B4-BE49-F238E27FC236}">
                <a16:creationId xmlns:a16="http://schemas.microsoft.com/office/drawing/2014/main" id="{9BBA021D-74E4-4C6D-9936-764C9EF71B7D}"/>
              </a:ext>
            </a:extLst>
          </p:cNvPr>
          <p:cNvSpPr>
            <a:spLocks noGrp="1"/>
          </p:cNvSpPr>
          <p:nvPr>
            <p:ph type="body" sz="quarter" idx="36"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6" name="Text Placeholder 7">
            <a:extLst>
              <a:ext uri="{FF2B5EF4-FFF2-40B4-BE49-F238E27FC236}">
                <a16:creationId xmlns:a16="http://schemas.microsoft.com/office/drawing/2014/main" id="{F435007C-4D28-4E5E-9B6C-DBA98BA628F0}"/>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
        <p:nvSpPr>
          <p:cNvPr id="11" name="Title 1">
            <a:extLst>
              <a:ext uri="{FF2B5EF4-FFF2-40B4-BE49-F238E27FC236}">
                <a16:creationId xmlns:a16="http://schemas.microsoft.com/office/drawing/2014/main" id="{699F68E9-DBC1-43BA-90C7-E09934B8FCE9}"/>
              </a:ext>
            </a:extLst>
          </p:cNvPr>
          <p:cNvSpPr>
            <a:spLocks noGrp="1"/>
          </p:cNvSpPr>
          <p:nvPr>
            <p:ph type="title" hasCustomPrompt="1"/>
          </p:nvPr>
        </p:nvSpPr>
        <p:spPr>
          <a:xfrm>
            <a:off x="480280" y="756243"/>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Tree>
    <p:extLst>
      <p:ext uri="{BB962C8B-B14F-4D97-AF65-F5344CB8AC3E}">
        <p14:creationId xmlns:p14="http://schemas.microsoft.com/office/powerpoint/2010/main" val="41844460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12A725D3-68FA-491A-98C4-E8796FB99726}"/>
              </a:ext>
            </a:extLst>
          </p:cNvPr>
          <p:cNvSpPr/>
          <p:nvPr userDrawn="1"/>
        </p:nvSpPr>
        <p:spPr>
          <a:xfrm>
            <a:off x="3852948" y="2944800"/>
            <a:ext cx="1881050" cy="1881050"/>
          </a:xfrm>
          <a:prstGeom prst="ellipse">
            <a:avLst/>
          </a:prstGeom>
          <a:solidFill>
            <a:schemeClr val="accent4"/>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1" name="Oval 10">
            <a:extLst>
              <a:ext uri="{FF2B5EF4-FFF2-40B4-BE49-F238E27FC236}">
                <a16:creationId xmlns:a16="http://schemas.microsoft.com/office/drawing/2014/main" id="{2B52771F-9A79-4B62-941E-BB368889CAA2}"/>
              </a:ext>
            </a:extLst>
          </p:cNvPr>
          <p:cNvSpPr/>
          <p:nvPr userDrawn="1"/>
        </p:nvSpPr>
        <p:spPr>
          <a:xfrm>
            <a:off x="6458003" y="2944800"/>
            <a:ext cx="1881050" cy="1881050"/>
          </a:xfrm>
          <a:prstGeom prst="ellipse">
            <a:avLst/>
          </a:prstGeom>
          <a:solidFill>
            <a:schemeClr val="accent2">
              <a:alpha val="9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3" name="Oval 12">
            <a:extLst>
              <a:ext uri="{FF2B5EF4-FFF2-40B4-BE49-F238E27FC236}">
                <a16:creationId xmlns:a16="http://schemas.microsoft.com/office/drawing/2014/main" id="{B9AE001B-1EDA-4386-8A35-1DDDA4E7C19B}"/>
              </a:ext>
            </a:extLst>
          </p:cNvPr>
          <p:cNvSpPr/>
          <p:nvPr userDrawn="1"/>
        </p:nvSpPr>
        <p:spPr>
          <a:xfrm>
            <a:off x="5155476" y="3921952"/>
            <a:ext cx="1881050" cy="1881050"/>
          </a:xfrm>
          <a:prstGeom prst="ellipse">
            <a:avLst/>
          </a:prstGeom>
          <a:solidFill>
            <a:schemeClr val="accent3">
              <a:alpha val="9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6" name="Oval 15">
            <a:extLst>
              <a:ext uri="{FF2B5EF4-FFF2-40B4-BE49-F238E27FC236}">
                <a16:creationId xmlns:a16="http://schemas.microsoft.com/office/drawing/2014/main" id="{E9B8175B-2811-406E-8F31-8E4CEE9DE3ED}"/>
              </a:ext>
            </a:extLst>
          </p:cNvPr>
          <p:cNvSpPr/>
          <p:nvPr userDrawn="1"/>
        </p:nvSpPr>
        <p:spPr>
          <a:xfrm>
            <a:off x="5155476" y="1967647"/>
            <a:ext cx="1881050" cy="1881050"/>
          </a:xfrm>
          <a:prstGeom prst="ellipse">
            <a:avLst/>
          </a:prstGeom>
          <a:solidFill>
            <a:schemeClr val="accent6">
              <a:alpha val="9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en-GB" dirty="0">
              <a:latin typeface="+mn-lt"/>
            </a:endParaRPr>
          </a:p>
        </p:txBody>
      </p:sp>
      <p:sp>
        <p:nvSpPr>
          <p:cNvPr id="20" name="Oval 19">
            <a:extLst>
              <a:ext uri="{FF2B5EF4-FFF2-40B4-BE49-F238E27FC236}">
                <a16:creationId xmlns:a16="http://schemas.microsoft.com/office/drawing/2014/main" id="{76AE90D1-6E48-4889-977A-59841FC33F0C}"/>
              </a:ext>
            </a:extLst>
          </p:cNvPr>
          <p:cNvSpPr/>
          <p:nvPr/>
        </p:nvSpPr>
        <p:spPr>
          <a:xfrm>
            <a:off x="5451574" y="3214356"/>
            <a:ext cx="1288854" cy="1288852"/>
          </a:xfrm>
          <a:prstGeom prst="ellipse">
            <a:avLst/>
          </a:prstGeom>
          <a:solidFill>
            <a:schemeClr val="accent1"/>
          </a:solidFill>
          <a:ln>
            <a:prstDash val="sysDash"/>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21" name="Oval 4">
            <a:extLst>
              <a:ext uri="{FF2B5EF4-FFF2-40B4-BE49-F238E27FC236}">
                <a16:creationId xmlns:a16="http://schemas.microsoft.com/office/drawing/2014/main" id="{99D03806-1089-4550-BABA-9EB2CA15ED9D}"/>
              </a:ext>
            </a:extLst>
          </p:cNvPr>
          <p:cNvSpPr/>
          <p:nvPr/>
        </p:nvSpPr>
        <p:spPr>
          <a:xfrm>
            <a:off x="5542082" y="3337170"/>
            <a:ext cx="495713" cy="991425"/>
          </a:xfrm>
          <a:prstGeom prst="rect">
            <a:avLst/>
          </a:prstGeom>
          <a:ln>
            <a:prstDash val="sysDash"/>
          </a:ln>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r>
              <a:rPr lang="en-US" sz="1100" kern="1200" dirty="0">
                <a:latin typeface="+mn-lt"/>
              </a:rPr>
              <a:t>       </a:t>
            </a:r>
          </a:p>
        </p:txBody>
      </p:sp>
      <p:sp>
        <p:nvSpPr>
          <p:cNvPr id="23" name="Text Placeholder 25">
            <a:extLst>
              <a:ext uri="{FF2B5EF4-FFF2-40B4-BE49-F238E27FC236}">
                <a16:creationId xmlns:a16="http://schemas.microsoft.com/office/drawing/2014/main" id="{50DDFADD-526E-4FA8-A247-7D797190F13D}"/>
              </a:ext>
            </a:extLst>
          </p:cNvPr>
          <p:cNvSpPr>
            <a:spLocks noGrp="1"/>
          </p:cNvSpPr>
          <p:nvPr userDrawn="1">
            <p:ph type="body" sz="quarter" idx="13" hasCustomPrompt="1"/>
          </p:nvPr>
        </p:nvSpPr>
        <p:spPr>
          <a:xfrm>
            <a:off x="5351012" y="2492655"/>
            <a:ext cx="1489978" cy="423404"/>
          </a:xfrm>
          <a:prstGeom prst="rect">
            <a:avLst/>
          </a:prstGeom>
        </p:spPr>
        <p:txBody>
          <a:bodyPr lIns="0" tIns="0" rIns="0" bIns="0" anchor="ctr"/>
          <a:lstStyle>
            <a:lvl1pPr marL="0" indent="0" algn="ctr">
              <a:lnSpc>
                <a:spcPct val="100000"/>
              </a:lnSpc>
              <a:spcBef>
                <a:spcPts val="0"/>
              </a:spcBef>
              <a:buNone/>
              <a:defRPr sz="1600" b="1">
                <a:solidFill>
                  <a:schemeClr val="bg1"/>
                </a:solidFill>
                <a:latin typeface="+mn-lt"/>
              </a:defRPr>
            </a:lvl1pPr>
          </a:lstStyle>
          <a:p>
            <a:pPr lvl="0"/>
            <a:r>
              <a:rPr lang="en-US" dirty="0"/>
              <a:t>Click to add text</a:t>
            </a:r>
          </a:p>
        </p:txBody>
      </p:sp>
      <p:sp>
        <p:nvSpPr>
          <p:cNvPr id="26" name="Text Placeholder 31">
            <a:extLst>
              <a:ext uri="{FF2B5EF4-FFF2-40B4-BE49-F238E27FC236}">
                <a16:creationId xmlns:a16="http://schemas.microsoft.com/office/drawing/2014/main" id="{5C31FEF3-AABA-4F16-9070-E492B9E7474F}"/>
              </a:ext>
            </a:extLst>
          </p:cNvPr>
          <p:cNvSpPr>
            <a:spLocks noGrp="1"/>
          </p:cNvSpPr>
          <p:nvPr userDrawn="1">
            <p:ph type="body" sz="quarter" idx="16" hasCustomPrompt="1"/>
          </p:nvPr>
        </p:nvSpPr>
        <p:spPr>
          <a:xfrm>
            <a:off x="5486465" y="3639359"/>
            <a:ext cx="1219072" cy="438846"/>
          </a:xfrm>
          <a:prstGeom prst="rect">
            <a:avLst/>
          </a:prstGeom>
        </p:spPr>
        <p:txBody>
          <a:bodyPr lIns="0" tIns="0" rIns="0" bIns="0" anchor="ctr"/>
          <a:lstStyle>
            <a:lvl1pPr marL="0" indent="0" algn="ctr">
              <a:lnSpc>
                <a:spcPct val="100000"/>
              </a:lnSpc>
              <a:spcBef>
                <a:spcPts val="0"/>
              </a:spcBef>
              <a:buNone/>
              <a:defRPr sz="1800" b="1" cap="all" baseline="0">
                <a:solidFill>
                  <a:schemeClr val="bg1"/>
                </a:solidFill>
                <a:latin typeface="+mn-lt"/>
              </a:defRPr>
            </a:lvl1pPr>
            <a:lvl2pPr>
              <a:defRPr sz="1800"/>
            </a:lvl2pPr>
            <a:lvl3pPr>
              <a:defRPr sz="1800"/>
            </a:lvl3pPr>
            <a:lvl4pPr>
              <a:defRPr sz="1800"/>
            </a:lvl4pPr>
            <a:lvl5pPr>
              <a:defRPr sz="1800"/>
            </a:lvl5pPr>
          </a:lstStyle>
          <a:p>
            <a:pPr lvl="0"/>
            <a:r>
              <a:rPr lang="en-US" dirty="0"/>
              <a:t>EDIT TEXT</a:t>
            </a:r>
          </a:p>
        </p:txBody>
      </p:sp>
      <p:sp>
        <p:nvSpPr>
          <p:cNvPr id="27" name="Text Placeholder 25">
            <a:extLst>
              <a:ext uri="{FF2B5EF4-FFF2-40B4-BE49-F238E27FC236}">
                <a16:creationId xmlns:a16="http://schemas.microsoft.com/office/drawing/2014/main" id="{CD686EF8-DE8E-4535-9A77-2E52F547DA30}"/>
              </a:ext>
            </a:extLst>
          </p:cNvPr>
          <p:cNvSpPr>
            <a:spLocks noGrp="1"/>
          </p:cNvSpPr>
          <p:nvPr>
            <p:ph type="body" sz="quarter" idx="17" hasCustomPrompt="1"/>
          </p:nvPr>
        </p:nvSpPr>
        <p:spPr>
          <a:xfrm>
            <a:off x="6775319" y="3647898"/>
            <a:ext cx="1489978" cy="423404"/>
          </a:xfrm>
          <a:prstGeom prst="rect">
            <a:avLst/>
          </a:prstGeom>
        </p:spPr>
        <p:txBody>
          <a:bodyPr lIns="0" tIns="0" rIns="0" bIns="0" anchor="ctr"/>
          <a:lstStyle>
            <a:lvl1pPr marL="0" indent="0" algn="ctr">
              <a:lnSpc>
                <a:spcPct val="100000"/>
              </a:lnSpc>
              <a:spcBef>
                <a:spcPts val="0"/>
              </a:spcBef>
              <a:buNone/>
              <a:defRPr sz="1600" b="1">
                <a:solidFill>
                  <a:schemeClr val="bg1"/>
                </a:solidFill>
                <a:latin typeface="+mn-lt"/>
              </a:defRPr>
            </a:lvl1pPr>
          </a:lstStyle>
          <a:p>
            <a:pPr lvl="0"/>
            <a:r>
              <a:rPr lang="en-US" dirty="0"/>
              <a:t>Click to add text</a:t>
            </a:r>
          </a:p>
        </p:txBody>
      </p:sp>
      <p:sp>
        <p:nvSpPr>
          <p:cNvPr id="28" name="Text Placeholder 25">
            <a:extLst>
              <a:ext uri="{FF2B5EF4-FFF2-40B4-BE49-F238E27FC236}">
                <a16:creationId xmlns:a16="http://schemas.microsoft.com/office/drawing/2014/main" id="{71F37308-A632-4381-BBE8-68B11C163BC0}"/>
              </a:ext>
            </a:extLst>
          </p:cNvPr>
          <p:cNvSpPr>
            <a:spLocks noGrp="1"/>
          </p:cNvSpPr>
          <p:nvPr>
            <p:ph type="body" sz="quarter" idx="18" hasCustomPrompt="1"/>
          </p:nvPr>
        </p:nvSpPr>
        <p:spPr>
          <a:xfrm>
            <a:off x="3961596" y="3638861"/>
            <a:ext cx="1489978" cy="423404"/>
          </a:xfrm>
          <a:prstGeom prst="rect">
            <a:avLst/>
          </a:prstGeom>
        </p:spPr>
        <p:txBody>
          <a:bodyPr lIns="0" tIns="0" rIns="0" bIns="0" anchor="ctr"/>
          <a:lstStyle>
            <a:lvl1pPr marL="0" indent="0" algn="ctr">
              <a:lnSpc>
                <a:spcPct val="100000"/>
              </a:lnSpc>
              <a:spcBef>
                <a:spcPts val="0"/>
              </a:spcBef>
              <a:buNone/>
              <a:defRPr sz="1600" b="1">
                <a:solidFill>
                  <a:schemeClr val="bg1"/>
                </a:solidFill>
                <a:latin typeface="+mn-lt"/>
              </a:defRPr>
            </a:lvl1pPr>
          </a:lstStyle>
          <a:p>
            <a:pPr lvl="0"/>
            <a:r>
              <a:rPr lang="en-US" dirty="0"/>
              <a:t>Click to add text</a:t>
            </a:r>
          </a:p>
        </p:txBody>
      </p:sp>
      <p:sp>
        <p:nvSpPr>
          <p:cNvPr id="29" name="Text Placeholder 25">
            <a:extLst>
              <a:ext uri="{FF2B5EF4-FFF2-40B4-BE49-F238E27FC236}">
                <a16:creationId xmlns:a16="http://schemas.microsoft.com/office/drawing/2014/main" id="{2F0C2502-174B-4C13-BAA3-0E0821139A75}"/>
              </a:ext>
            </a:extLst>
          </p:cNvPr>
          <p:cNvSpPr>
            <a:spLocks noGrp="1"/>
          </p:cNvSpPr>
          <p:nvPr>
            <p:ph type="body" sz="quarter" idx="19" hasCustomPrompt="1"/>
          </p:nvPr>
        </p:nvSpPr>
        <p:spPr>
          <a:xfrm>
            <a:off x="5351012" y="4854591"/>
            <a:ext cx="1489978" cy="423404"/>
          </a:xfrm>
          <a:prstGeom prst="rect">
            <a:avLst/>
          </a:prstGeom>
        </p:spPr>
        <p:txBody>
          <a:bodyPr lIns="0" tIns="0" rIns="0" bIns="0" anchor="ctr"/>
          <a:lstStyle>
            <a:lvl1pPr marL="0" indent="0" algn="ctr">
              <a:lnSpc>
                <a:spcPct val="100000"/>
              </a:lnSpc>
              <a:spcBef>
                <a:spcPts val="0"/>
              </a:spcBef>
              <a:buNone/>
              <a:defRPr sz="1600" b="1">
                <a:solidFill>
                  <a:schemeClr val="bg1"/>
                </a:solidFill>
                <a:latin typeface="+mn-lt"/>
              </a:defRPr>
            </a:lvl1pPr>
          </a:lstStyle>
          <a:p>
            <a:pPr lvl="0"/>
            <a:r>
              <a:rPr lang="en-US" dirty="0"/>
              <a:t>Click to add text</a:t>
            </a:r>
          </a:p>
        </p:txBody>
      </p:sp>
      <p:sp>
        <p:nvSpPr>
          <p:cNvPr id="17" name="Text Placeholder 14">
            <a:extLst>
              <a:ext uri="{FF2B5EF4-FFF2-40B4-BE49-F238E27FC236}">
                <a16:creationId xmlns:a16="http://schemas.microsoft.com/office/drawing/2014/main" id="{DFD212E6-EC93-485E-BD3E-E19D568BAEF4}"/>
              </a:ext>
            </a:extLst>
          </p:cNvPr>
          <p:cNvSpPr>
            <a:spLocks noGrp="1"/>
          </p:cNvSpPr>
          <p:nvPr>
            <p:ph type="body" sz="quarter" idx="36"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8" name="Text Placeholder 7">
            <a:extLst>
              <a:ext uri="{FF2B5EF4-FFF2-40B4-BE49-F238E27FC236}">
                <a16:creationId xmlns:a16="http://schemas.microsoft.com/office/drawing/2014/main" id="{E0CFC8AA-5428-4F74-87CF-4CB6D015A1BD}"/>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
        <p:nvSpPr>
          <p:cNvPr id="19" name="Title 1">
            <a:extLst>
              <a:ext uri="{FF2B5EF4-FFF2-40B4-BE49-F238E27FC236}">
                <a16:creationId xmlns:a16="http://schemas.microsoft.com/office/drawing/2014/main" id="{4B4377B7-186F-4DDA-B083-DBE6112DF555}"/>
              </a:ext>
            </a:extLst>
          </p:cNvPr>
          <p:cNvSpPr>
            <a:spLocks noGrp="1"/>
          </p:cNvSpPr>
          <p:nvPr>
            <p:ph type="title" hasCustomPrompt="1"/>
          </p:nvPr>
        </p:nvSpPr>
        <p:spPr>
          <a:xfrm>
            <a:off x="480280" y="756243"/>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Tree>
    <p:extLst>
      <p:ext uri="{BB962C8B-B14F-4D97-AF65-F5344CB8AC3E}">
        <p14:creationId xmlns:p14="http://schemas.microsoft.com/office/powerpoint/2010/main" val="2675216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18" name="Text Placeholder 5">
            <a:extLst>
              <a:ext uri="{FF2B5EF4-FFF2-40B4-BE49-F238E27FC236}">
                <a16:creationId xmlns:a16="http://schemas.microsoft.com/office/drawing/2014/main" id="{EED3DEFA-1F09-4627-8C1A-4FCC72543CA9}"/>
              </a:ext>
            </a:extLst>
          </p:cNvPr>
          <p:cNvSpPr>
            <a:spLocks noGrp="1"/>
          </p:cNvSpPr>
          <p:nvPr>
            <p:ph type="body" sz="quarter" idx="31" hasCustomPrompt="1"/>
          </p:nvPr>
        </p:nvSpPr>
        <p:spPr>
          <a:xfrm>
            <a:off x="7935639" y="4780652"/>
            <a:ext cx="3787253" cy="980210"/>
          </a:xfrm>
          <a:prstGeom prst="rect">
            <a:avLst/>
          </a:prstGeom>
        </p:spPr>
        <p:txBody>
          <a:bodyPr lIns="0" rIns="0">
            <a:noAutofit/>
          </a:bodyPr>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a:t>
            </a:r>
          </a:p>
          <a:p>
            <a:pPr lvl="1"/>
            <a:r>
              <a:rPr lang="en-US" dirty="0"/>
              <a:t>Second level</a:t>
            </a:r>
          </a:p>
        </p:txBody>
      </p:sp>
      <p:sp>
        <p:nvSpPr>
          <p:cNvPr id="16" name="Text Placeholder 5">
            <a:extLst>
              <a:ext uri="{FF2B5EF4-FFF2-40B4-BE49-F238E27FC236}">
                <a16:creationId xmlns:a16="http://schemas.microsoft.com/office/drawing/2014/main" id="{62101355-23B2-4624-B4D9-B0558E997CD9}"/>
              </a:ext>
            </a:extLst>
          </p:cNvPr>
          <p:cNvSpPr>
            <a:spLocks noGrp="1"/>
          </p:cNvSpPr>
          <p:nvPr>
            <p:ph type="body" sz="quarter" idx="30" hasCustomPrompt="1"/>
          </p:nvPr>
        </p:nvSpPr>
        <p:spPr>
          <a:xfrm>
            <a:off x="7935640" y="2435471"/>
            <a:ext cx="3787253" cy="980210"/>
          </a:xfrm>
          <a:prstGeom prst="rect">
            <a:avLst/>
          </a:prstGeom>
        </p:spPr>
        <p:txBody>
          <a:bodyPr lIns="0" rIns="0">
            <a:noAutofit/>
          </a:bodyPr>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a:t>
            </a:r>
          </a:p>
          <a:p>
            <a:pPr lvl="1"/>
            <a:r>
              <a:rPr lang="en-US" dirty="0"/>
              <a:t>Second level</a:t>
            </a:r>
          </a:p>
        </p:txBody>
      </p:sp>
      <p:sp>
        <p:nvSpPr>
          <p:cNvPr id="19" name="Text Placeholder 5">
            <a:extLst>
              <a:ext uri="{FF2B5EF4-FFF2-40B4-BE49-F238E27FC236}">
                <a16:creationId xmlns:a16="http://schemas.microsoft.com/office/drawing/2014/main" id="{EF383ADF-9C58-4AD7-8314-7E7F0A2E20BC}"/>
              </a:ext>
            </a:extLst>
          </p:cNvPr>
          <p:cNvSpPr>
            <a:spLocks noGrp="1"/>
          </p:cNvSpPr>
          <p:nvPr>
            <p:ph type="body" sz="quarter" idx="32" hasCustomPrompt="1"/>
          </p:nvPr>
        </p:nvSpPr>
        <p:spPr>
          <a:xfrm>
            <a:off x="2098625" y="4780652"/>
            <a:ext cx="3787253" cy="980210"/>
          </a:xfrm>
          <a:prstGeom prst="rect">
            <a:avLst/>
          </a:prstGeom>
        </p:spPr>
        <p:txBody>
          <a:bodyPr lIns="0" rIns="0">
            <a:noAutofit/>
          </a:bodyPr>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822960" indent="-283464">
              <a:lnSpc>
                <a:spcPct val="100000"/>
              </a:lnSpc>
              <a:spcBef>
                <a:spcPts val="0"/>
              </a:spcBef>
              <a:spcAft>
                <a:spcPts val="1000"/>
              </a:spcAft>
              <a:buClr>
                <a:schemeClr val="accent1"/>
              </a:buClr>
              <a:defRPr sz="1800">
                <a:solidFill>
                  <a:schemeClr val="accent2"/>
                </a:solidFill>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a:t>
            </a:r>
          </a:p>
          <a:p>
            <a:pPr lvl="1"/>
            <a:r>
              <a:rPr lang="en-US" dirty="0"/>
              <a:t>Second level</a:t>
            </a:r>
          </a:p>
        </p:txBody>
      </p:sp>
      <p:sp>
        <p:nvSpPr>
          <p:cNvPr id="20" name="Text Placeholder 5">
            <a:extLst>
              <a:ext uri="{FF2B5EF4-FFF2-40B4-BE49-F238E27FC236}">
                <a16:creationId xmlns:a16="http://schemas.microsoft.com/office/drawing/2014/main" id="{178A9A2D-3C84-4B27-9B3F-114D7AC12AB4}"/>
              </a:ext>
            </a:extLst>
          </p:cNvPr>
          <p:cNvSpPr>
            <a:spLocks noGrp="1"/>
          </p:cNvSpPr>
          <p:nvPr>
            <p:ph type="body" sz="quarter" idx="33" hasCustomPrompt="1"/>
          </p:nvPr>
        </p:nvSpPr>
        <p:spPr>
          <a:xfrm>
            <a:off x="2098625" y="2435471"/>
            <a:ext cx="3787253" cy="980210"/>
          </a:xfrm>
          <a:prstGeom prst="rect">
            <a:avLst/>
          </a:prstGeom>
        </p:spPr>
        <p:txBody>
          <a:bodyPr lIns="0" rIns="0">
            <a:noAutofit/>
          </a:bodyPr>
          <a:lstStyle>
            <a:lvl1pPr marL="283464" indent="-283464">
              <a:lnSpc>
                <a:spcPct val="100000"/>
              </a:lnSpc>
              <a:spcBef>
                <a:spcPts val="0"/>
              </a:spcBef>
              <a:spcAft>
                <a:spcPts val="1000"/>
              </a:spcAft>
              <a:buClr>
                <a:schemeClr val="accent1"/>
              </a:buClr>
              <a:defRPr sz="1800">
                <a:solidFill>
                  <a:schemeClr val="accent2"/>
                </a:solidFill>
                <a:latin typeface="+mn-lt"/>
              </a:defRPr>
            </a:lvl1pPr>
            <a:lvl2pPr marL="566928"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latin typeface="+mn-lt"/>
              </a:defRPr>
            </a:lvl2pPr>
            <a:lvl3pPr marL="539496" indent="0">
              <a:lnSpc>
                <a:spcPct val="100000"/>
              </a:lnSpc>
              <a:spcBef>
                <a:spcPts val="0"/>
              </a:spcBef>
              <a:spcAft>
                <a:spcPts val="1000"/>
              </a:spcAft>
              <a:buClr>
                <a:schemeClr val="accent1"/>
              </a:buClr>
              <a:buNone/>
              <a:defRPr sz="1800">
                <a:solidFill>
                  <a:schemeClr val="accent2"/>
                </a:solidFill>
              </a:defRPr>
            </a:lvl3pPr>
            <a:lvl4pPr marL="1097280" indent="-283464">
              <a:lnSpc>
                <a:spcPct val="100000"/>
              </a:lnSpc>
              <a:spcBef>
                <a:spcPts val="0"/>
              </a:spcBef>
              <a:spcAft>
                <a:spcPts val="1000"/>
              </a:spcAft>
              <a:buClr>
                <a:schemeClr val="accent1"/>
              </a:buClr>
              <a:buFont typeface="Arial" panose="020B0604020202020204" pitchFamily="34" charset="0"/>
              <a:buChar char="-"/>
              <a:defRPr sz="1800">
                <a:solidFill>
                  <a:schemeClr val="accent2"/>
                </a:solidFill>
              </a:defRPr>
            </a:lvl4pPr>
            <a:lvl5pPr marL="1371600" indent="-283464">
              <a:lnSpc>
                <a:spcPct val="100000"/>
              </a:lnSpc>
              <a:spcBef>
                <a:spcPts val="0"/>
              </a:spcBef>
              <a:spcAft>
                <a:spcPts val="1000"/>
              </a:spcAft>
              <a:buClr>
                <a:schemeClr val="accent1"/>
              </a:buClr>
              <a:defRPr sz="1800">
                <a:solidFill>
                  <a:schemeClr val="accent2"/>
                </a:solidFill>
              </a:defRPr>
            </a:lvl5pPr>
          </a:lstStyle>
          <a:p>
            <a:pPr lvl="0"/>
            <a:r>
              <a:rPr lang="en-US" dirty="0"/>
              <a:t>First level Bullet</a:t>
            </a:r>
          </a:p>
          <a:p>
            <a:pPr lvl="1"/>
            <a:r>
              <a:rPr lang="en-US" dirty="0"/>
              <a:t>Second level</a:t>
            </a:r>
          </a:p>
        </p:txBody>
      </p:sp>
      <p:sp>
        <p:nvSpPr>
          <p:cNvPr id="15" name="Text Placeholder 42">
            <a:extLst>
              <a:ext uri="{FF2B5EF4-FFF2-40B4-BE49-F238E27FC236}">
                <a16:creationId xmlns:a16="http://schemas.microsoft.com/office/drawing/2014/main" id="{680BF721-DE48-4EC3-AFCA-A3E0F2456AB4}"/>
              </a:ext>
            </a:extLst>
          </p:cNvPr>
          <p:cNvSpPr>
            <a:spLocks noGrp="1"/>
          </p:cNvSpPr>
          <p:nvPr>
            <p:ph type="body" sz="quarter" idx="15" hasCustomPrompt="1"/>
          </p:nvPr>
        </p:nvSpPr>
        <p:spPr>
          <a:xfrm>
            <a:off x="2097806" y="2016370"/>
            <a:ext cx="3797385" cy="317139"/>
          </a:xfrm>
          <a:prstGeom prst="rect">
            <a:avLst/>
          </a:prstGeom>
          <a:noFill/>
          <a:effectLst/>
        </p:spPr>
        <p:txBody>
          <a:bodyPr lIns="0" tIns="0" rIns="0" bIns="0" anchor="b" anchorCtr="0"/>
          <a:lstStyle>
            <a:lvl1pPr marL="0" indent="0" algn="l">
              <a:lnSpc>
                <a:spcPct val="100000"/>
              </a:lnSpc>
              <a:spcBef>
                <a:spcPts val="0"/>
              </a:spcBef>
              <a:buNone/>
              <a:defRPr sz="2000" b="1">
                <a:solidFill>
                  <a:srgbClr val="1E3A74"/>
                </a:solidFill>
                <a:latin typeface="+mj-lt"/>
              </a:defRPr>
            </a:lvl1pPr>
          </a:lstStyle>
          <a:p>
            <a:pPr lvl="0"/>
            <a:r>
              <a:rPr lang="en-US" dirty="0"/>
              <a:t>Name</a:t>
            </a:r>
          </a:p>
        </p:txBody>
      </p:sp>
      <p:sp>
        <p:nvSpPr>
          <p:cNvPr id="22" name="Text Placeholder 42">
            <a:extLst>
              <a:ext uri="{FF2B5EF4-FFF2-40B4-BE49-F238E27FC236}">
                <a16:creationId xmlns:a16="http://schemas.microsoft.com/office/drawing/2014/main" id="{D06874A9-B315-4E8C-A13B-CC9E02E8D812}"/>
              </a:ext>
            </a:extLst>
          </p:cNvPr>
          <p:cNvSpPr>
            <a:spLocks noGrp="1"/>
          </p:cNvSpPr>
          <p:nvPr>
            <p:ph type="body" sz="quarter" idx="21" hasCustomPrompt="1"/>
          </p:nvPr>
        </p:nvSpPr>
        <p:spPr>
          <a:xfrm>
            <a:off x="2098625" y="4355924"/>
            <a:ext cx="3797385" cy="317139"/>
          </a:xfrm>
          <a:prstGeom prst="rect">
            <a:avLst/>
          </a:prstGeom>
          <a:noFill/>
          <a:effectLst/>
        </p:spPr>
        <p:txBody>
          <a:bodyPr lIns="0" tIns="0" rIns="0" bIns="0" anchor="b" anchorCtr="0"/>
          <a:lstStyle>
            <a:lvl1pPr marL="0" indent="0" algn="l">
              <a:lnSpc>
                <a:spcPct val="100000"/>
              </a:lnSpc>
              <a:spcBef>
                <a:spcPts val="0"/>
              </a:spcBef>
              <a:buNone/>
              <a:defRPr sz="2000" b="1">
                <a:solidFill>
                  <a:srgbClr val="1E3A74"/>
                </a:solidFill>
                <a:latin typeface="+mj-lt"/>
              </a:defRPr>
            </a:lvl1pPr>
          </a:lstStyle>
          <a:p>
            <a:pPr lvl="0"/>
            <a:r>
              <a:rPr lang="en-US" dirty="0"/>
              <a:t>Name</a:t>
            </a:r>
          </a:p>
        </p:txBody>
      </p:sp>
      <p:sp>
        <p:nvSpPr>
          <p:cNvPr id="31" name="Picture Placeholder 6">
            <a:extLst>
              <a:ext uri="{FF2B5EF4-FFF2-40B4-BE49-F238E27FC236}">
                <a16:creationId xmlns:a16="http://schemas.microsoft.com/office/drawing/2014/main" id="{376A74F3-2FE5-4E4C-8193-E1430E78642F}"/>
              </a:ext>
            </a:extLst>
          </p:cNvPr>
          <p:cNvSpPr>
            <a:spLocks noGrp="1"/>
          </p:cNvSpPr>
          <p:nvPr>
            <p:ph type="pic" sz="quarter" idx="11"/>
          </p:nvPr>
        </p:nvSpPr>
        <p:spPr>
          <a:xfrm>
            <a:off x="474693" y="2016370"/>
            <a:ext cx="1406930" cy="1404938"/>
          </a:xfrm>
          <a:prstGeom prst="rect">
            <a:avLst/>
          </a:prstGeom>
          <a:ln w="19050">
            <a:solidFill>
              <a:schemeClr val="bg1">
                <a:lumMod val="75000"/>
              </a:schemeClr>
            </a:solidFill>
          </a:ln>
        </p:spPr>
        <p:txBody>
          <a:bodyPr anchor="ctr" anchorCtr="0"/>
          <a:lstStyle>
            <a:lvl1pPr marL="0" indent="0" algn="ctr">
              <a:lnSpc>
                <a:spcPct val="100000"/>
              </a:lnSpc>
              <a:spcBef>
                <a:spcPts val="0"/>
              </a:spcBef>
              <a:buNone/>
              <a:defRPr sz="1400">
                <a:solidFill>
                  <a:schemeClr val="accent1"/>
                </a:solidFill>
              </a:defRPr>
            </a:lvl1pPr>
          </a:lstStyle>
          <a:p>
            <a:endParaRPr lang="en-US" dirty="0"/>
          </a:p>
        </p:txBody>
      </p:sp>
      <p:sp>
        <p:nvSpPr>
          <p:cNvPr id="32" name="Picture Placeholder 6">
            <a:extLst>
              <a:ext uri="{FF2B5EF4-FFF2-40B4-BE49-F238E27FC236}">
                <a16:creationId xmlns:a16="http://schemas.microsoft.com/office/drawing/2014/main" id="{1EB4CD19-8D63-4D92-9E63-4202C5CC2A38}"/>
              </a:ext>
            </a:extLst>
          </p:cNvPr>
          <p:cNvSpPr>
            <a:spLocks noGrp="1"/>
          </p:cNvSpPr>
          <p:nvPr>
            <p:ph type="pic" sz="quarter" idx="25"/>
          </p:nvPr>
        </p:nvSpPr>
        <p:spPr>
          <a:xfrm>
            <a:off x="6316947" y="2016370"/>
            <a:ext cx="1406930" cy="1404938"/>
          </a:xfrm>
          <a:prstGeom prst="rect">
            <a:avLst/>
          </a:prstGeom>
          <a:ln w="19050">
            <a:solidFill>
              <a:schemeClr val="bg1">
                <a:lumMod val="75000"/>
              </a:schemeClr>
            </a:solidFill>
          </a:ln>
        </p:spPr>
        <p:txBody>
          <a:bodyPr anchor="ctr" anchorCtr="0"/>
          <a:lstStyle>
            <a:lvl1pPr marL="0" indent="0" algn="ctr">
              <a:lnSpc>
                <a:spcPct val="100000"/>
              </a:lnSpc>
              <a:spcBef>
                <a:spcPts val="0"/>
              </a:spcBef>
              <a:buNone/>
              <a:defRPr sz="1400">
                <a:solidFill>
                  <a:schemeClr val="accent1"/>
                </a:solidFill>
              </a:defRPr>
            </a:lvl1pPr>
          </a:lstStyle>
          <a:p>
            <a:endParaRPr lang="en-US"/>
          </a:p>
        </p:txBody>
      </p:sp>
      <p:sp>
        <p:nvSpPr>
          <p:cNvPr id="33" name="Picture Placeholder 6">
            <a:extLst>
              <a:ext uri="{FF2B5EF4-FFF2-40B4-BE49-F238E27FC236}">
                <a16:creationId xmlns:a16="http://schemas.microsoft.com/office/drawing/2014/main" id="{226059DE-B225-4A5B-BA9F-A88A9AE31D89}"/>
              </a:ext>
            </a:extLst>
          </p:cNvPr>
          <p:cNvSpPr>
            <a:spLocks noGrp="1"/>
          </p:cNvSpPr>
          <p:nvPr>
            <p:ph type="pic" sz="quarter" idx="19"/>
          </p:nvPr>
        </p:nvSpPr>
        <p:spPr>
          <a:xfrm>
            <a:off x="474693" y="4355924"/>
            <a:ext cx="1406930" cy="1404938"/>
          </a:xfrm>
          <a:prstGeom prst="rect">
            <a:avLst/>
          </a:prstGeom>
          <a:ln w="19050">
            <a:solidFill>
              <a:schemeClr val="bg1">
                <a:lumMod val="75000"/>
              </a:schemeClr>
            </a:solidFill>
          </a:ln>
        </p:spPr>
        <p:txBody>
          <a:bodyPr anchor="ctr" anchorCtr="0"/>
          <a:lstStyle>
            <a:lvl1pPr marL="0" indent="0" algn="ctr">
              <a:lnSpc>
                <a:spcPct val="100000"/>
              </a:lnSpc>
              <a:spcBef>
                <a:spcPts val="0"/>
              </a:spcBef>
              <a:buNone/>
              <a:defRPr sz="1400">
                <a:solidFill>
                  <a:schemeClr val="accent1"/>
                </a:solidFill>
              </a:defRPr>
            </a:lvl1pPr>
          </a:lstStyle>
          <a:p>
            <a:endParaRPr lang="en-US"/>
          </a:p>
        </p:txBody>
      </p:sp>
      <p:sp>
        <p:nvSpPr>
          <p:cNvPr id="34" name="Picture Placeholder 6">
            <a:extLst>
              <a:ext uri="{FF2B5EF4-FFF2-40B4-BE49-F238E27FC236}">
                <a16:creationId xmlns:a16="http://schemas.microsoft.com/office/drawing/2014/main" id="{36C85B2A-53AE-4FB0-AE7B-1F628A3FD541}"/>
              </a:ext>
            </a:extLst>
          </p:cNvPr>
          <p:cNvSpPr>
            <a:spLocks noGrp="1"/>
          </p:cNvSpPr>
          <p:nvPr>
            <p:ph type="pic" sz="quarter" idx="20"/>
          </p:nvPr>
        </p:nvSpPr>
        <p:spPr>
          <a:xfrm>
            <a:off x="6316947" y="4355924"/>
            <a:ext cx="1406930" cy="1404938"/>
          </a:xfrm>
          <a:prstGeom prst="rect">
            <a:avLst/>
          </a:prstGeom>
          <a:ln w="19050">
            <a:solidFill>
              <a:schemeClr val="bg1">
                <a:lumMod val="75000"/>
              </a:schemeClr>
            </a:solidFill>
          </a:ln>
        </p:spPr>
        <p:txBody>
          <a:bodyPr anchor="ctr" anchorCtr="0"/>
          <a:lstStyle>
            <a:lvl1pPr marL="0" indent="0" algn="ctr">
              <a:lnSpc>
                <a:spcPct val="100000"/>
              </a:lnSpc>
              <a:spcBef>
                <a:spcPts val="0"/>
              </a:spcBef>
              <a:buNone/>
              <a:defRPr sz="1400">
                <a:solidFill>
                  <a:schemeClr val="accent1"/>
                </a:solidFill>
              </a:defRPr>
            </a:lvl1pPr>
          </a:lstStyle>
          <a:p>
            <a:endParaRPr lang="en-US"/>
          </a:p>
        </p:txBody>
      </p:sp>
      <p:sp>
        <p:nvSpPr>
          <p:cNvPr id="35" name="Text Placeholder 42">
            <a:extLst>
              <a:ext uri="{FF2B5EF4-FFF2-40B4-BE49-F238E27FC236}">
                <a16:creationId xmlns:a16="http://schemas.microsoft.com/office/drawing/2014/main" id="{4D93FF38-B037-490C-846A-3B66BC205089}"/>
              </a:ext>
            </a:extLst>
          </p:cNvPr>
          <p:cNvSpPr>
            <a:spLocks noGrp="1"/>
          </p:cNvSpPr>
          <p:nvPr>
            <p:ph type="body" sz="quarter" idx="26" hasCustomPrompt="1"/>
          </p:nvPr>
        </p:nvSpPr>
        <p:spPr>
          <a:xfrm>
            <a:off x="7936460" y="2010742"/>
            <a:ext cx="3797385" cy="317139"/>
          </a:xfrm>
          <a:prstGeom prst="rect">
            <a:avLst/>
          </a:prstGeom>
          <a:noFill/>
          <a:effectLst/>
        </p:spPr>
        <p:txBody>
          <a:bodyPr lIns="0" tIns="0" rIns="0" bIns="0" anchor="b" anchorCtr="0"/>
          <a:lstStyle>
            <a:lvl1pPr marL="0" indent="0" algn="l">
              <a:lnSpc>
                <a:spcPct val="100000"/>
              </a:lnSpc>
              <a:spcBef>
                <a:spcPts val="0"/>
              </a:spcBef>
              <a:buNone/>
              <a:defRPr sz="2000" b="1">
                <a:solidFill>
                  <a:srgbClr val="1E3A74"/>
                </a:solidFill>
                <a:latin typeface="+mj-lt"/>
              </a:defRPr>
            </a:lvl1pPr>
          </a:lstStyle>
          <a:p>
            <a:pPr lvl="0"/>
            <a:r>
              <a:rPr lang="en-US" dirty="0"/>
              <a:t>Name</a:t>
            </a:r>
          </a:p>
        </p:txBody>
      </p:sp>
      <p:sp>
        <p:nvSpPr>
          <p:cNvPr id="37" name="Text Placeholder 42">
            <a:extLst>
              <a:ext uri="{FF2B5EF4-FFF2-40B4-BE49-F238E27FC236}">
                <a16:creationId xmlns:a16="http://schemas.microsoft.com/office/drawing/2014/main" id="{2C6F3BBC-003C-4DBF-A805-08222F1FE674}"/>
              </a:ext>
            </a:extLst>
          </p:cNvPr>
          <p:cNvSpPr>
            <a:spLocks noGrp="1"/>
          </p:cNvSpPr>
          <p:nvPr>
            <p:ph type="body" sz="quarter" idx="28" hasCustomPrompt="1"/>
          </p:nvPr>
        </p:nvSpPr>
        <p:spPr>
          <a:xfrm>
            <a:off x="7937279" y="4350296"/>
            <a:ext cx="3797385" cy="317139"/>
          </a:xfrm>
          <a:prstGeom prst="rect">
            <a:avLst/>
          </a:prstGeom>
          <a:noFill/>
          <a:effectLst/>
        </p:spPr>
        <p:txBody>
          <a:bodyPr lIns="0" tIns="0" rIns="0" bIns="0" anchor="b" anchorCtr="0"/>
          <a:lstStyle>
            <a:lvl1pPr marL="0" indent="0" algn="l">
              <a:lnSpc>
                <a:spcPct val="100000"/>
              </a:lnSpc>
              <a:spcBef>
                <a:spcPts val="0"/>
              </a:spcBef>
              <a:buNone/>
              <a:defRPr sz="2000" b="1">
                <a:solidFill>
                  <a:srgbClr val="1E3A74"/>
                </a:solidFill>
                <a:latin typeface="+mj-lt"/>
              </a:defRPr>
            </a:lvl1pPr>
          </a:lstStyle>
          <a:p>
            <a:pPr lvl="0"/>
            <a:r>
              <a:rPr lang="en-US" dirty="0"/>
              <a:t>Name</a:t>
            </a:r>
          </a:p>
        </p:txBody>
      </p:sp>
      <p:sp>
        <p:nvSpPr>
          <p:cNvPr id="39" name="Title 1">
            <a:extLst>
              <a:ext uri="{FF2B5EF4-FFF2-40B4-BE49-F238E27FC236}">
                <a16:creationId xmlns:a16="http://schemas.microsoft.com/office/drawing/2014/main" id="{8329BD31-94AD-42B1-AFF8-D7AA5FED07E1}"/>
              </a:ext>
            </a:extLst>
          </p:cNvPr>
          <p:cNvSpPr>
            <a:spLocks noGrp="1"/>
          </p:cNvSpPr>
          <p:nvPr>
            <p:ph type="title" hasCustomPrompt="1"/>
          </p:nvPr>
        </p:nvSpPr>
        <p:spPr>
          <a:xfrm>
            <a:off x="480280" y="761436"/>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
        <p:nvSpPr>
          <p:cNvPr id="21" name="Text Placeholder 14">
            <a:extLst>
              <a:ext uri="{FF2B5EF4-FFF2-40B4-BE49-F238E27FC236}">
                <a16:creationId xmlns:a16="http://schemas.microsoft.com/office/drawing/2014/main" id="{BAA51CAE-7C75-4495-B6AC-C9A74ED17ADB}"/>
              </a:ext>
            </a:extLst>
          </p:cNvPr>
          <p:cNvSpPr>
            <a:spLocks noGrp="1"/>
          </p:cNvSpPr>
          <p:nvPr>
            <p:ph type="body" sz="quarter" idx="36"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23" name="Text Placeholder 7">
            <a:extLst>
              <a:ext uri="{FF2B5EF4-FFF2-40B4-BE49-F238E27FC236}">
                <a16:creationId xmlns:a16="http://schemas.microsoft.com/office/drawing/2014/main" id="{A28CBDBA-BADB-4BCD-B7AF-6836DCEFA750}"/>
              </a:ext>
            </a:extLst>
          </p:cNvPr>
          <p:cNvSpPr>
            <a:spLocks noGrp="1"/>
          </p:cNvSpPr>
          <p:nvPr>
            <p:ph type="body" sz="quarter" idx="37"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20146185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Monitor Mock up">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FC70BB2-BE1D-4517-8000-310072D3FD2F}"/>
              </a:ext>
            </a:extLst>
          </p:cNvPr>
          <p:cNvSpPr>
            <a:spLocks noGrp="1"/>
          </p:cNvSpPr>
          <p:nvPr userDrawn="1">
            <p:ph type="pic" sz="quarter" idx="12"/>
          </p:nvPr>
        </p:nvSpPr>
        <p:spPr>
          <a:xfrm>
            <a:off x="5981700" y="0"/>
            <a:ext cx="6210300" cy="6858000"/>
          </a:xfrm>
          <a:prstGeom prst="rect">
            <a:avLst/>
          </a:prstGeom>
        </p:spPr>
        <p:txBody>
          <a:bodyPr anchor="ctr"/>
          <a:lstStyle>
            <a:lvl1pPr marL="0" indent="0" algn="ctr">
              <a:buNone/>
              <a:defRPr b="1">
                <a:solidFill>
                  <a:schemeClr val="accent1"/>
                </a:solidFill>
              </a:defRPr>
            </a:lvl1pPr>
          </a:lstStyle>
          <a:p>
            <a:endParaRPr lang="en-US" dirty="0"/>
          </a:p>
        </p:txBody>
      </p:sp>
      <p:sp>
        <p:nvSpPr>
          <p:cNvPr id="5" name="Text Placeholder 4">
            <a:extLst>
              <a:ext uri="{FF2B5EF4-FFF2-40B4-BE49-F238E27FC236}">
                <a16:creationId xmlns:a16="http://schemas.microsoft.com/office/drawing/2014/main" id="{B1490A31-DAEA-495C-A258-FC8114380870}"/>
              </a:ext>
            </a:extLst>
          </p:cNvPr>
          <p:cNvSpPr>
            <a:spLocks noGrp="1"/>
          </p:cNvSpPr>
          <p:nvPr userDrawn="1">
            <p:ph type="body" sz="quarter" idx="11" hasCustomPrompt="1"/>
          </p:nvPr>
        </p:nvSpPr>
        <p:spPr>
          <a:xfrm>
            <a:off x="711200" y="1474788"/>
            <a:ext cx="5003800" cy="3908424"/>
          </a:xfrm>
          <a:prstGeom prst="rect">
            <a:avLst/>
          </a:prstGeom>
        </p:spPr>
        <p:txBody>
          <a:bodyPr lIns="0" anchor="ctr"/>
          <a:lstStyle>
            <a:lvl1pPr marL="0" indent="0">
              <a:buNone/>
              <a:defRPr sz="1800">
                <a:solidFill>
                  <a:schemeClr val="accent2"/>
                </a:solidFill>
              </a:defRPr>
            </a:lvl1pPr>
          </a:lstStyle>
          <a:p>
            <a:pPr lvl="0"/>
            <a:r>
              <a:rPr lang="en-US" dirty="0"/>
              <a:t>Arial Regular 18pt, White</a:t>
            </a:r>
          </a:p>
        </p:txBody>
      </p:sp>
      <p:cxnSp>
        <p:nvCxnSpPr>
          <p:cNvPr id="9" name="Straight Connector 8">
            <a:extLst>
              <a:ext uri="{FF2B5EF4-FFF2-40B4-BE49-F238E27FC236}">
                <a16:creationId xmlns:a16="http://schemas.microsoft.com/office/drawing/2014/main" id="{7330F9EF-26CE-4937-970F-97409730DCA7}"/>
              </a:ext>
            </a:extLst>
          </p:cNvPr>
          <p:cNvCxnSpPr>
            <a:cxnSpLocks/>
          </p:cNvCxnSpPr>
          <p:nvPr userDrawn="1"/>
        </p:nvCxnSpPr>
        <p:spPr>
          <a:xfrm>
            <a:off x="584200" y="1481867"/>
            <a:ext cx="0" cy="3894267"/>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576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9" name="Text Placeholder 14">
            <a:extLst>
              <a:ext uri="{FF2B5EF4-FFF2-40B4-BE49-F238E27FC236}">
                <a16:creationId xmlns:a16="http://schemas.microsoft.com/office/drawing/2014/main" id="{FFFDD486-A275-4F25-8683-E5A82B9468F4}"/>
              </a:ext>
            </a:extLst>
          </p:cNvPr>
          <p:cNvSpPr>
            <a:spLocks noGrp="1"/>
          </p:cNvSpPr>
          <p:nvPr>
            <p:ph type="body" sz="quarter" idx="12"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ROTUNDA ORANGE</a:t>
            </a:r>
          </a:p>
        </p:txBody>
      </p:sp>
      <p:sp>
        <p:nvSpPr>
          <p:cNvPr id="13" name="Title 1">
            <a:extLst>
              <a:ext uri="{FF2B5EF4-FFF2-40B4-BE49-F238E27FC236}">
                <a16:creationId xmlns:a16="http://schemas.microsoft.com/office/drawing/2014/main" id="{6ED82F30-34FE-4E1F-B8E4-0363DAE27247}"/>
              </a:ext>
            </a:extLst>
          </p:cNvPr>
          <p:cNvSpPr>
            <a:spLocks noGrp="1"/>
          </p:cNvSpPr>
          <p:nvPr>
            <p:ph type="title" hasCustomPrompt="1"/>
          </p:nvPr>
        </p:nvSpPr>
        <p:spPr>
          <a:xfrm>
            <a:off x="480280" y="756243"/>
            <a:ext cx="11254520" cy="1126345"/>
          </a:xfrm>
          <a:prstGeom prst="rect">
            <a:avLst/>
          </a:prstGeom>
        </p:spPr>
        <p:txBody>
          <a:bodyPr lIns="0" rIns="0">
            <a:noAutofit/>
          </a:bodyPr>
          <a:lstStyle>
            <a:lvl1pPr>
              <a:lnSpc>
                <a:spcPct val="100000"/>
              </a:lnSpc>
              <a:defRPr sz="3600" b="1" i="0" cap="all" spc="300" baseline="0">
                <a:solidFill>
                  <a:schemeClr val="accent1"/>
                </a:solidFill>
                <a:latin typeface="+mn-lt"/>
                <a:ea typeface="Arial" charset="0"/>
                <a:cs typeface="Arial" charset="0"/>
              </a:defRPr>
            </a:lvl1pPr>
          </a:lstStyle>
          <a:p>
            <a:r>
              <a:rPr lang="en-US" dirty="0"/>
              <a:t>TITLE: ARIAL BOLD 36PT, ROTUNDA ORANGE, “LOOSE” TRACKING</a:t>
            </a:r>
          </a:p>
        </p:txBody>
      </p:sp>
      <p:sp>
        <p:nvSpPr>
          <p:cNvPr id="27" name="Text Placeholder 10">
            <a:extLst>
              <a:ext uri="{FF2B5EF4-FFF2-40B4-BE49-F238E27FC236}">
                <a16:creationId xmlns:a16="http://schemas.microsoft.com/office/drawing/2014/main" id="{AC393ED4-026E-408C-96CD-09DB34E49614}"/>
              </a:ext>
            </a:extLst>
          </p:cNvPr>
          <p:cNvSpPr>
            <a:spLocks noGrp="1"/>
          </p:cNvSpPr>
          <p:nvPr>
            <p:ph type="body" sz="quarter" idx="14" hasCustomPrompt="1"/>
          </p:nvPr>
        </p:nvSpPr>
        <p:spPr>
          <a:xfrm>
            <a:off x="507392" y="2368645"/>
            <a:ext cx="10826496" cy="339237"/>
          </a:xfrm>
          <a:prstGeom prst="rect">
            <a:avLst/>
          </a:prstGeom>
        </p:spPr>
        <p:txBody>
          <a:bodyPr lIns="0" rIns="0">
            <a:noAutofit/>
          </a:bodyPr>
          <a:lstStyle>
            <a:lvl1pPr marL="0" indent="0">
              <a:lnSpc>
                <a:spcPct val="100000"/>
              </a:lnSpc>
              <a:buNone/>
              <a:defRPr sz="1600" b="0" baseline="0">
                <a:solidFill>
                  <a:schemeClr val="accent2"/>
                </a:solidFill>
                <a:latin typeface="+mn-lt"/>
                <a:ea typeface="Arial" charset="0"/>
                <a:cs typeface="Arial" charset="0"/>
              </a:defRPr>
            </a:lvl1pPr>
            <a:lvl2pPr marL="457200" indent="0">
              <a:buNone/>
              <a:defRPr sz="2400">
                <a:solidFill>
                  <a:srgbClr val="E77324"/>
                </a:solidFill>
                <a:latin typeface="Times New Roman" charset="0"/>
                <a:ea typeface="Times New Roman" charset="0"/>
                <a:cs typeface="Times New Roman" charset="0"/>
              </a:defRPr>
            </a:lvl2pPr>
            <a:lvl3pPr marL="914400" indent="0">
              <a:buNone/>
              <a:defRPr sz="2400">
                <a:solidFill>
                  <a:srgbClr val="E77324"/>
                </a:solidFill>
                <a:latin typeface="Times New Roman" charset="0"/>
                <a:ea typeface="Times New Roman" charset="0"/>
                <a:cs typeface="Times New Roman" charset="0"/>
              </a:defRPr>
            </a:lvl3pPr>
            <a:lvl4pPr marL="1371600" indent="0">
              <a:buNone/>
              <a:defRPr sz="2400">
                <a:solidFill>
                  <a:srgbClr val="E77324"/>
                </a:solidFill>
                <a:latin typeface="Times New Roman" charset="0"/>
                <a:ea typeface="Times New Roman" charset="0"/>
                <a:cs typeface="Times New Roman" charset="0"/>
              </a:defRPr>
            </a:lvl4pPr>
            <a:lvl5pPr marL="1828800" indent="0">
              <a:buNone/>
              <a:defRPr sz="2400">
                <a:solidFill>
                  <a:srgbClr val="E77324"/>
                </a:solidFill>
                <a:latin typeface="Times New Roman" charset="0"/>
                <a:ea typeface="Times New Roman" charset="0"/>
                <a:cs typeface="Times New Roman" charset="0"/>
              </a:defRPr>
            </a:lvl5pPr>
          </a:lstStyle>
          <a:p>
            <a:pPr lvl="0"/>
            <a:r>
              <a:rPr lang="en-US" dirty="0"/>
              <a:t>• Bullet 1: Arial Bold 16pt, Jefferson Blue</a:t>
            </a:r>
          </a:p>
        </p:txBody>
      </p:sp>
      <p:sp>
        <p:nvSpPr>
          <p:cNvPr id="28" name="Text Placeholder 10">
            <a:extLst>
              <a:ext uri="{FF2B5EF4-FFF2-40B4-BE49-F238E27FC236}">
                <a16:creationId xmlns:a16="http://schemas.microsoft.com/office/drawing/2014/main" id="{F1261154-703A-4E62-AD27-D2DDC9B38788}"/>
              </a:ext>
            </a:extLst>
          </p:cNvPr>
          <p:cNvSpPr>
            <a:spLocks noGrp="1"/>
          </p:cNvSpPr>
          <p:nvPr>
            <p:ph type="body" sz="quarter" idx="15" hasCustomPrompt="1"/>
          </p:nvPr>
        </p:nvSpPr>
        <p:spPr>
          <a:xfrm>
            <a:off x="507392" y="3052636"/>
            <a:ext cx="10826496" cy="339237"/>
          </a:xfrm>
          <a:prstGeom prst="rect">
            <a:avLst/>
          </a:prstGeom>
        </p:spPr>
        <p:txBody>
          <a:bodyPr lIns="0" rIns="0">
            <a:noAutofit/>
          </a:bodyPr>
          <a:lstStyle>
            <a:lvl1pPr marL="0" indent="0">
              <a:lnSpc>
                <a:spcPct val="100000"/>
              </a:lnSpc>
              <a:buNone/>
              <a:defRPr sz="1600" b="0" baseline="0">
                <a:solidFill>
                  <a:schemeClr val="accent2"/>
                </a:solidFill>
                <a:latin typeface="+mn-lt"/>
                <a:ea typeface="Arial" charset="0"/>
                <a:cs typeface="Arial" charset="0"/>
              </a:defRPr>
            </a:lvl1pPr>
            <a:lvl2pPr marL="457200" indent="0">
              <a:buNone/>
              <a:defRPr sz="2400">
                <a:solidFill>
                  <a:srgbClr val="E77324"/>
                </a:solidFill>
                <a:latin typeface="Times New Roman" charset="0"/>
                <a:ea typeface="Times New Roman" charset="0"/>
                <a:cs typeface="Times New Roman" charset="0"/>
              </a:defRPr>
            </a:lvl2pPr>
            <a:lvl3pPr marL="914400" indent="0">
              <a:buNone/>
              <a:defRPr sz="2400">
                <a:solidFill>
                  <a:srgbClr val="E77324"/>
                </a:solidFill>
                <a:latin typeface="Times New Roman" charset="0"/>
                <a:ea typeface="Times New Roman" charset="0"/>
                <a:cs typeface="Times New Roman" charset="0"/>
              </a:defRPr>
            </a:lvl3pPr>
            <a:lvl4pPr marL="1371600" indent="0">
              <a:buNone/>
              <a:defRPr sz="2400">
                <a:solidFill>
                  <a:srgbClr val="E77324"/>
                </a:solidFill>
                <a:latin typeface="Times New Roman" charset="0"/>
                <a:ea typeface="Times New Roman" charset="0"/>
                <a:cs typeface="Times New Roman" charset="0"/>
              </a:defRPr>
            </a:lvl4pPr>
            <a:lvl5pPr marL="1828800" indent="0">
              <a:buNone/>
              <a:defRPr sz="2400">
                <a:solidFill>
                  <a:srgbClr val="E77324"/>
                </a:solidFill>
                <a:latin typeface="Times New Roman" charset="0"/>
                <a:ea typeface="Times New Roman" charset="0"/>
                <a:cs typeface="Times New Roman" charset="0"/>
              </a:defRPr>
            </a:lvl5pPr>
          </a:lstStyle>
          <a:p>
            <a:pPr lvl="0"/>
            <a:r>
              <a:rPr lang="en-US" dirty="0"/>
              <a:t>• Bullet 2</a:t>
            </a:r>
          </a:p>
        </p:txBody>
      </p:sp>
      <p:sp>
        <p:nvSpPr>
          <p:cNvPr id="29" name="Text Placeholder 10">
            <a:extLst>
              <a:ext uri="{FF2B5EF4-FFF2-40B4-BE49-F238E27FC236}">
                <a16:creationId xmlns:a16="http://schemas.microsoft.com/office/drawing/2014/main" id="{E76DA8BD-B10A-45CD-A7FC-429A369F2F6A}"/>
              </a:ext>
            </a:extLst>
          </p:cNvPr>
          <p:cNvSpPr>
            <a:spLocks noGrp="1"/>
          </p:cNvSpPr>
          <p:nvPr>
            <p:ph type="body" sz="quarter" idx="16" hasCustomPrompt="1"/>
          </p:nvPr>
        </p:nvSpPr>
        <p:spPr>
          <a:xfrm>
            <a:off x="507392" y="3733017"/>
            <a:ext cx="10826496" cy="339237"/>
          </a:xfrm>
          <a:prstGeom prst="rect">
            <a:avLst/>
          </a:prstGeom>
        </p:spPr>
        <p:txBody>
          <a:bodyPr lIns="0" rIns="0">
            <a:noAutofit/>
          </a:bodyPr>
          <a:lstStyle>
            <a:lvl1pPr marL="0" indent="0">
              <a:lnSpc>
                <a:spcPct val="100000"/>
              </a:lnSpc>
              <a:buNone/>
              <a:defRPr sz="1600" b="0" baseline="0">
                <a:solidFill>
                  <a:schemeClr val="accent2"/>
                </a:solidFill>
                <a:latin typeface="+mn-lt"/>
                <a:ea typeface="Arial" charset="0"/>
                <a:cs typeface="Arial" charset="0"/>
              </a:defRPr>
            </a:lvl1pPr>
            <a:lvl2pPr marL="457200" indent="0">
              <a:buNone/>
              <a:defRPr sz="2400">
                <a:solidFill>
                  <a:srgbClr val="E77324"/>
                </a:solidFill>
                <a:latin typeface="Times New Roman" charset="0"/>
                <a:ea typeface="Times New Roman" charset="0"/>
                <a:cs typeface="Times New Roman" charset="0"/>
              </a:defRPr>
            </a:lvl2pPr>
            <a:lvl3pPr marL="914400" indent="0">
              <a:buNone/>
              <a:defRPr sz="2400">
                <a:solidFill>
                  <a:srgbClr val="E77324"/>
                </a:solidFill>
                <a:latin typeface="Times New Roman" charset="0"/>
                <a:ea typeface="Times New Roman" charset="0"/>
                <a:cs typeface="Times New Roman" charset="0"/>
              </a:defRPr>
            </a:lvl3pPr>
            <a:lvl4pPr marL="1371600" indent="0">
              <a:buNone/>
              <a:defRPr sz="2400">
                <a:solidFill>
                  <a:srgbClr val="E77324"/>
                </a:solidFill>
                <a:latin typeface="Times New Roman" charset="0"/>
                <a:ea typeface="Times New Roman" charset="0"/>
                <a:cs typeface="Times New Roman" charset="0"/>
              </a:defRPr>
            </a:lvl4pPr>
            <a:lvl5pPr marL="1828800" indent="0">
              <a:buNone/>
              <a:defRPr sz="2400">
                <a:solidFill>
                  <a:srgbClr val="E77324"/>
                </a:solidFill>
                <a:latin typeface="Times New Roman" charset="0"/>
                <a:ea typeface="Times New Roman" charset="0"/>
                <a:cs typeface="Times New Roman" charset="0"/>
              </a:defRPr>
            </a:lvl5pPr>
          </a:lstStyle>
          <a:p>
            <a:pPr lvl="0"/>
            <a:r>
              <a:rPr lang="en-US" dirty="0"/>
              <a:t>• Bullet 3</a:t>
            </a:r>
          </a:p>
        </p:txBody>
      </p:sp>
      <p:sp>
        <p:nvSpPr>
          <p:cNvPr id="30" name="Text Placeholder 10">
            <a:extLst>
              <a:ext uri="{FF2B5EF4-FFF2-40B4-BE49-F238E27FC236}">
                <a16:creationId xmlns:a16="http://schemas.microsoft.com/office/drawing/2014/main" id="{E179EF20-9320-48E6-9D35-0158E8C340B6}"/>
              </a:ext>
            </a:extLst>
          </p:cNvPr>
          <p:cNvSpPr>
            <a:spLocks noGrp="1"/>
          </p:cNvSpPr>
          <p:nvPr>
            <p:ph type="body" sz="quarter" idx="17" hasCustomPrompt="1"/>
          </p:nvPr>
        </p:nvSpPr>
        <p:spPr>
          <a:xfrm>
            <a:off x="507392" y="4413398"/>
            <a:ext cx="10826496" cy="339237"/>
          </a:xfrm>
          <a:prstGeom prst="rect">
            <a:avLst/>
          </a:prstGeom>
        </p:spPr>
        <p:txBody>
          <a:bodyPr lIns="0" rIns="0">
            <a:noAutofit/>
          </a:bodyPr>
          <a:lstStyle>
            <a:lvl1pPr marL="0" indent="0">
              <a:lnSpc>
                <a:spcPct val="100000"/>
              </a:lnSpc>
              <a:buNone/>
              <a:defRPr sz="1600" b="0" baseline="0">
                <a:solidFill>
                  <a:schemeClr val="accent2"/>
                </a:solidFill>
                <a:latin typeface="+mn-lt"/>
                <a:ea typeface="Arial" charset="0"/>
                <a:cs typeface="Arial" charset="0"/>
              </a:defRPr>
            </a:lvl1pPr>
            <a:lvl2pPr marL="457200" indent="0">
              <a:buNone/>
              <a:defRPr sz="2400">
                <a:solidFill>
                  <a:srgbClr val="E77324"/>
                </a:solidFill>
                <a:latin typeface="Times New Roman" charset="0"/>
                <a:ea typeface="Times New Roman" charset="0"/>
                <a:cs typeface="Times New Roman" charset="0"/>
              </a:defRPr>
            </a:lvl2pPr>
            <a:lvl3pPr marL="914400" indent="0">
              <a:buNone/>
              <a:defRPr sz="2400">
                <a:solidFill>
                  <a:srgbClr val="E77324"/>
                </a:solidFill>
                <a:latin typeface="Times New Roman" charset="0"/>
                <a:ea typeface="Times New Roman" charset="0"/>
                <a:cs typeface="Times New Roman" charset="0"/>
              </a:defRPr>
            </a:lvl3pPr>
            <a:lvl4pPr marL="1371600" indent="0">
              <a:buNone/>
              <a:defRPr sz="2400">
                <a:solidFill>
                  <a:srgbClr val="E77324"/>
                </a:solidFill>
                <a:latin typeface="Times New Roman" charset="0"/>
                <a:ea typeface="Times New Roman" charset="0"/>
                <a:cs typeface="Times New Roman" charset="0"/>
              </a:defRPr>
            </a:lvl4pPr>
            <a:lvl5pPr marL="1828800" indent="0">
              <a:buNone/>
              <a:defRPr sz="2400">
                <a:solidFill>
                  <a:srgbClr val="E77324"/>
                </a:solidFill>
                <a:latin typeface="Times New Roman" charset="0"/>
                <a:ea typeface="Times New Roman" charset="0"/>
                <a:cs typeface="Times New Roman" charset="0"/>
              </a:defRPr>
            </a:lvl5pPr>
          </a:lstStyle>
          <a:p>
            <a:pPr lvl="0"/>
            <a:r>
              <a:rPr lang="en-US" dirty="0"/>
              <a:t>• Bullet 4</a:t>
            </a:r>
          </a:p>
        </p:txBody>
      </p:sp>
      <p:sp>
        <p:nvSpPr>
          <p:cNvPr id="31" name="Text Placeholder 10">
            <a:extLst>
              <a:ext uri="{FF2B5EF4-FFF2-40B4-BE49-F238E27FC236}">
                <a16:creationId xmlns:a16="http://schemas.microsoft.com/office/drawing/2014/main" id="{C7497194-E6B0-47F2-8DEC-0229A19D8BD9}"/>
              </a:ext>
            </a:extLst>
          </p:cNvPr>
          <p:cNvSpPr>
            <a:spLocks noGrp="1"/>
          </p:cNvSpPr>
          <p:nvPr>
            <p:ph type="body" sz="quarter" idx="18" hasCustomPrompt="1"/>
          </p:nvPr>
        </p:nvSpPr>
        <p:spPr>
          <a:xfrm>
            <a:off x="507392" y="5093777"/>
            <a:ext cx="10826496" cy="339237"/>
          </a:xfrm>
          <a:prstGeom prst="rect">
            <a:avLst/>
          </a:prstGeom>
        </p:spPr>
        <p:txBody>
          <a:bodyPr lIns="0" rIns="0">
            <a:noAutofit/>
          </a:bodyPr>
          <a:lstStyle>
            <a:lvl1pPr marL="0" indent="0">
              <a:lnSpc>
                <a:spcPct val="100000"/>
              </a:lnSpc>
              <a:buNone/>
              <a:defRPr sz="1600" b="0" baseline="0">
                <a:solidFill>
                  <a:schemeClr val="accent2"/>
                </a:solidFill>
                <a:latin typeface="+mn-lt"/>
                <a:ea typeface="Arial" charset="0"/>
                <a:cs typeface="Arial" charset="0"/>
              </a:defRPr>
            </a:lvl1pPr>
            <a:lvl2pPr marL="457200" indent="0">
              <a:buNone/>
              <a:defRPr sz="2400">
                <a:solidFill>
                  <a:srgbClr val="E77324"/>
                </a:solidFill>
                <a:latin typeface="Times New Roman" charset="0"/>
                <a:ea typeface="Times New Roman" charset="0"/>
                <a:cs typeface="Times New Roman" charset="0"/>
              </a:defRPr>
            </a:lvl2pPr>
            <a:lvl3pPr marL="914400" indent="0">
              <a:buNone/>
              <a:defRPr sz="2400">
                <a:solidFill>
                  <a:srgbClr val="E77324"/>
                </a:solidFill>
                <a:latin typeface="Times New Roman" charset="0"/>
                <a:ea typeface="Times New Roman" charset="0"/>
                <a:cs typeface="Times New Roman" charset="0"/>
              </a:defRPr>
            </a:lvl3pPr>
            <a:lvl4pPr marL="1371600" indent="0">
              <a:buNone/>
              <a:defRPr sz="2400">
                <a:solidFill>
                  <a:srgbClr val="E77324"/>
                </a:solidFill>
                <a:latin typeface="Times New Roman" charset="0"/>
                <a:ea typeface="Times New Roman" charset="0"/>
                <a:cs typeface="Times New Roman" charset="0"/>
              </a:defRPr>
            </a:lvl4pPr>
            <a:lvl5pPr marL="1828800" indent="0">
              <a:buNone/>
              <a:defRPr sz="2400">
                <a:solidFill>
                  <a:srgbClr val="E77324"/>
                </a:solidFill>
                <a:latin typeface="Times New Roman" charset="0"/>
                <a:ea typeface="Times New Roman" charset="0"/>
                <a:cs typeface="Times New Roman" charset="0"/>
              </a:defRPr>
            </a:lvl5pPr>
          </a:lstStyle>
          <a:p>
            <a:pPr lvl="0"/>
            <a:r>
              <a:rPr lang="en-US" dirty="0"/>
              <a:t>• Bullet 5</a:t>
            </a:r>
          </a:p>
        </p:txBody>
      </p:sp>
    </p:spTree>
    <p:extLst>
      <p:ext uri="{BB962C8B-B14F-4D97-AF65-F5344CB8AC3E}">
        <p14:creationId xmlns:p14="http://schemas.microsoft.com/office/powerpoint/2010/main" val="20041567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43E1309-117A-4C0D-9960-DD6EFD5242B9}"/>
              </a:ext>
            </a:extLst>
          </p:cNvPr>
          <p:cNvGrpSpPr>
            <a:grpSpLocks noChangeAspect="1"/>
          </p:cNvGrpSpPr>
          <p:nvPr userDrawn="1"/>
        </p:nvGrpSpPr>
        <p:grpSpPr>
          <a:xfrm>
            <a:off x="2328875" y="2016695"/>
            <a:ext cx="7534251" cy="3716177"/>
            <a:chOff x="2235200" y="1676289"/>
            <a:chExt cx="8248805" cy="4068623"/>
          </a:xfrm>
          <a:solidFill>
            <a:schemeClr val="bg2"/>
          </a:solidFill>
        </p:grpSpPr>
        <p:sp>
          <p:nvSpPr>
            <p:cNvPr id="18" name="Freeform 107">
              <a:extLst>
                <a:ext uri="{FF2B5EF4-FFF2-40B4-BE49-F238E27FC236}">
                  <a16:creationId xmlns:a16="http://schemas.microsoft.com/office/drawing/2014/main" id="{75B769CA-B1A3-43B3-BDCE-C7D3FFBB3189}"/>
                </a:ext>
              </a:extLst>
            </p:cNvPr>
            <p:cNvSpPr>
              <a:spLocks/>
            </p:cNvSpPr>
            <p:nvPr userDrawn="1"/>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26">
              <a:extLst>
                <a:ext uri="{FF2B5EF4-FFF2-40B4-BE49-F238E27FC236}">
                  <a16:creationId xmlns:a16="http://schemas.microsoft.com/office/drawing/2014/main" id="{8EE5CE9B-5D15-43B8-88DC-6A099A30E4F2}"/>
                </a:ext>
              </a:extLst>
            </p:cNvPr>
            <p:cNvSpPr>
              <a:spLocks noEditPoints="1"/>
            </p:cNvSpPr>
            <p:nvPr userDrawn="1"/>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58">
              <a:extLst>
                <a:ext uri="{FF2B5EF4-FFF2-40B4-BE49-F238E27FC236}">
                  <a16:creationId xmlns:a16="http://schemas.microsoft.com/office/drawing/2014/main" id="{EE44F834-B905-40E8-9998-901300796D67}"/>
                </a:ext>
              </a:extLst>
            </p:cNvPr>
            <p:cNvSpPr>
              <a:spLocks noEditPoints="1"/>
            </p:cNvSpPr>
            <p:nvPr userDrawn="1"/>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64">
              <a:extLst>
                <a:ext uri="{FF2B5EF4-FFF2-40B4-BE49-F238E27FC236}">
                  <a16:creationId xmlns:a16="http://schemas.microsoft.com/office/drawing/2014/main" id="{EFCA5072-EC6D-4592-AE80-E929E60CA39B}"/>
                </a:ext>
              </a:extLst>
            </p:cNvPr>
            <p:cNvSpPr>
              <a:spLocks noEditPoints="1"/>
            </p:cNvSpPr>
            <p:nvPr userDrawn="1"/>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3" name="Group 22">
              <a:extLst>
                <a:ext uri="{FF2B5EF4-FFF2-40B4-BE49-F238E27FC236}">
                  <a16:creationId xmlns:a16="http://schemas.microsoft.com/office/drawing/2014/main" id="{B0713583-83C9-4136-9144-0BF04095C385}"/>
                </a:ext>
              </a:extLst>
            </p:cNvPr>
            <p:cNvGrpSpPr/>
            <p:nvPr userDrawn="1"/>
          </p:nvGrpSpPr>
          <p:grpSpPr>
            <a:xfrm>
              <a:off x="2235200" y="1676289"/>
              <a:ext cx="8248805" cy="4068623"/>
              <a:chOff x="1785409" y="1960529"/>
              <a:chExt cx="6680161" cy="3294909"/>
            </a:xfrm>
            <a:grpFill/>
          </p:grpSpPr>
          <p:sp>
            <p:nvSpPr>
              <p:cNvPr id="25" name="Freeform 5">
                <a:extLst>
                  <a:ext uri="{FF2B5EF4-FFF2-40B4-BE49-F238E27FC236}">
                    <a16:creationId xmlns:a16="http://schemas.microsoft.com/office/drawing/2014/main" id="{D3296002-A23A-4929-9E55-65094FEA3304}"/>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FED8140A-AAC2-4B22-9F99-9A17B2C835E7}"/>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0F9B09F4-2F2F-4665-8570-6FB7085E2701}"/>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D4F8B16E-FD38-45B9-B1C4-1A0BF4291CB3}"/>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96B3A75F-C34D-41E4-ADAA-D65D451855CD}"/>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FB1D35B2-39E6-49D5-B453-558F9406703C}"/>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11">
                <a:extLst>
                  <a:ext uri="{FF2B5EF4-FFF2-40B4-BE49-F238E27FC236}">
                    <a16:creationId xmlns:a16="http://schemas.microsoft.com/office/drawing/2014/main" id="{CBF925C0-B700-4F8D-8095-508CD8C83232}"/>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2">
                <a:extLst>
                  <a:ext uri="{FF2B5EF4-FFF2-40B4-BE49-F238E27FC236}">
                    <a16:creationId xmlns:a16="http://schemas.microsoft.com/office/drawing/2014/main" id="{B34E234E-D639-4582-BCB4-642188160FF5}"/>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3">
                <a:extLst>
                  <a:ext uri="{FF2B5EF4-FFF2-40B4-BE49-F238E27FC236}">
                    <a16:creationId xmlns:a16="http://schemas.microsoft.com/office/drawing/2014/main" id="{1F219739-C54F-4C6E-B4D5-5EFE43831766}"/>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4">
                <a:extLst>
                  <a:ext uri="{FF2B5EF4-FFF2-40B4-BE49-F238E27FC236}">
                    <a16:creationId xmlns:a16="http://schemas.microsoft.com/office/drawing/2014/main" id="{91C30A60-3319-4E53-BDC7-FBAC517D7131}"/>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5">
                <a:extLst>
                  <a:ext uri="{FF2B5EF4-FFF2-40B4-BE49-F238E27FC236}">
                    <a16:creationId xmlns:a16="http://schemas.microsoft.com/office/drawing/2014/main" id="{CD6D3488-30A7-4104-ACBB-27A4144545B4}"/>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0FDD3F07-6170-4F79-B3F8-F9AD84AD207A}"/>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7">
                <a:extLst>
                  <a:ext uri="{FF2B5EF4-FFF2-40B4-BE49-F238E27FC236}">
                    <a16:creationId xmlns:a16="http://schemas.microsoft.com/office/drawing/2014/main" id="{FA5CA788-6A14-406D-AD0E-F356AA89A7BA}"/>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8">
                <a:extLst>
                  <a:ext uri="{FF2B5EF4-FFF2-40B4-BE49-F238E27FC236}">
                    <a16:creationId xmlns:a16="http://schemas.microsoft.com/office/drawing/2014/main" id="{E7E4EA15-7677-4509-A8FE-0B58D7AFDF71}"/>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9">
                <a:extLst>
                  <a:ext uri="{FF2B5EF4-FFF2-40B4-BE49-F238E27FC236}">
                    <a16:creationId xmlns:a16="http://schemas.microsoft.com/office/drawing/2014/main" id="{D2E91A33-E42D-4F31-B3BE-6D159C903254}"/>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0">
                <a:extLst>
                  <a:ext uri="{FF2B5EF4-FFF2-40B4-BE49-F238E27FC236}">
                    <a16:creationId xmlns:a16="http://schemas.microsoft.com/office/drawing/2014/main" id="{FB38FE85-1472-428C-8D9F-CA1A698B3E49}"/>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1">
                <a:extLst>
                  <a:ext uri="{FF2B5EF4-FFF2-40B4-BE49-F238E27FC236}">
                    <a16:creationId xmlns:a16="http://schemas.microsoft.com/office/drawing/2014/main" id="{103AE938-39D0-47D1-87B7-7B4C598DE49D}"/>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2">
                <a:extLst>
                  <a:ext uri="{FF2B5EF4-FFF2-40B4-BE49-F238E27FC236}">
                    <a16:creationId xmlns:a16="http://schemas.microsoft.com/office/drawing/2014/main" id="{4F4ADBE4-7A34-40AC-8BF6-83FF2984791A}"/>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3">
                <a:extLst>
                  <a:ext uri="{FF2B5EF4-FFF2-40B4-BE49-F238E27FC236}">
                    <a16:creationId xmlns:a16="http://schemas.microsoft.com/office/drawing/2014/main" id="{F70351F7-1D66-4782-8A36-E71F09634688}"/>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4">
                <a:extLst>
                  <a:ext uri="{FF2B5EF4-FFF2-40B4-BE49-F238E27FC236}">
                    <a16:creationId xmlns:a16="http://schemas.microsoft.com/office/drawing/2014/main" id="{33581E5B-E370-4D61-941F-71A2E52A2804}"/>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5">
                <a:extLst>
                  <a:ext uri="{FF2B5EF4-FFF2-40B4-BE49-F238E27FC236}">
                    <a16:creationId xmlns:a16="http://schemas.microsoft.com/office/drawing/2014/main" id="{3C45B1B2-ACE5-441F-82F5-46FA213707A8}"/>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6">
                <a:extLst>
                  <a:ext uri="{FF2B5EF4-FFF2-40B4-BE49-F238E27FC236}">
                    <a16:creationId xmlns:a16="http://schemas.microsoft.com/office/drawing/2014/main" id="{9C9E96F7-D2DB-4848-A4C3-60BE566987CA}"/>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7">
                <a:extLst>
                  <a:ext uri="{FF2B5EF4-FFF2-40B4-BE49-F238E27FC236}">
                    <a16:creationId xmlns:a16="http://schemas.microsoft.com/office/drawing/2014/main" id="{773B0BD8-57F1-4B19-81C1-A342BA4F6217}"/>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8">
                <a:extLst>
                  <a:ext uri="{FF2B5EF4-FFF2-40B4-BE49-F238E27FC236}">
                    <a16:creationId xmlns:a16="http://schemas.microsoft.com/office/drawing/2014/main" id="{2DFA8D16-9238-4E83-A49E-35DF74EC1E5D}"/>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9">
                <a:extLst>
                  <a:ext uri="{FF2B5EF4-FFF2-40B4-BE49-F238E27FC236}">
                    <a16:creationId xmlns:a16="http://schemas.microsoft.com/office/drawing/2014/main" id="{3E531247-02D1-4CA3-99A1-4AE7D02D53E0}"/>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30">
                <a:extLst>
                  <a:ext uri="{FF2B5EF4-FFF2-40B4-BE49-F238E27FC236}">
                    <a16:creationId xmlns:a16="http://schemas.microsoft.com/office/drawing/2014/main" id="{42396486-4D06-409E-8CFD-D69A9DA937AA}"/>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31">
                <a:extLst>
                  <a:ext uri="{FF2B5EF4-FFF2-40B4-BE49-F238E27FC236}">
                    <a16:creationId xmlns:a16="http://schemas.microsoft.com/office/drawing/2014/main" id="{09604288-D42C-4857-BA28-74173FC2D32F}"/>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32">
                <a:extLst>
                  <a:ext uri="{FF2B5EF4-FFF2-40B4-BE49-F238E27FC236}">
                    <a16:creationId xmlns:a16="http://schemas.microsoft.com/office/drawing/2014/main" id="{010410A2-D70D-4FF3-B8BC-12FA02C68C39}"/>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33">
                <a:extLst>
                  <a:ext uri="{FF2B5EF4-FFF2-40B4-BE49-F238E27FC236}">
                    <a16:creationId xmlns:a16="http://schemas.microsoft.com/office/drawing/2014/main" id="{DB9CC3AF-04D6-4558-A7E2-A265166D6B3D}"/>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34">
                <a:extLst>
                  <a:ext uri="{FF2B5EF4-FFF2-40B4-BE49-F238E27FC236}">
                    <a16:creationId xmlns:a16="http://schemas.microsoft.com/office/drawing/2014/main" id="{39C72BDA-0215-472D-A012-C3106BA8B305}"/>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35">
                <a:extLst>
                  <a:ext uri="{FF2B5EF4-FFF2-40B4-BE49-F238E27FC236}">
                    <a16:creationId xmlns:a16="http://schemas.microsoft.com/office/drawing/2014/main" id="{0718D27A-AD1B-4B72-933E-64137AACFEC0}"/>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36">
                <a:extLst>
                  <a:ext uri="{FF2B5EF4-FFF2-40B4-BE49-F238E27FC236}">
                    <a16:creationId xmlns:a16="http://schemas.microsoft.com/office/drawing/2014/main" id="{DAB5F9DE-8BF5-469B-A436-A31846D592A9}"/>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37">
                <a:extLst>
                  <a:ext uri="{FF2B5EF4-FFF2-40B4-BE49-F238E27FC236}">
                    <a16:creationId xmlns:a16="http://schemas.microsoft.com/office/drawing/2014/main" id="{AB627A17-04EE-499D-8BC0-D4DF3C5FC67B}"/>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38">
                <a:extLst>
                  <a:ext uri="{FF2B5EF4-FFF2-40B4-BE49-F238E27FC236}">
                    <a16:creationId xmlns:a16="http://schemas.microsoft.com/office/drawing/2014/main" id="{8344CECB-D3E8-43F5-A3BD-32AC82D7F89C}"/>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39">
                <a:extLst>
                  <a:ext uri="{FF2B5EF4-FFF2-40B4-BE49-F238E27FC236}">
                    <a16:creationId xmlns:a16="http://schemas.microsoft.com/office/drawing/2014/main" id="{66E1376A-B4B3-4685-9A6C-C04A9064F3F4}"/>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40">
                <a:extLst>
                  <a:ext uri="{FF2B5EF4-FFF2-40B4-BE49-F238E27FC236}">
                    <a16:creationId xmlns:a16="http://schemas.microsoft.com/office/drawing/2014/main" id="{20F4D6FE-05D0-49F3-AAC4-99A9A60D432B}"/>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41">
                <a:extLst>
                  <a:ext uri="{FF2B5EF4-FFF2-40B4-BE49-F238E27FC236}">
                    <a16:creationId xmlns:a16="http://schemas.microsoft.com/office/drawing/2014/main" id="{879688A1-7DD6-4013-B2AE-FC5A60E048DB}"/>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42">
                <a:extLst>
                  <a:ext uri="{FF2B5EF4-FFF2-40B4-BE49-F238E27FC236}">
                    <a16:creationId xmlns:a16="http://schemas.microsoft.com/office/drawing/2014/main" id="{62F8FAC2-B223-4C76-864D-351F0E895763}"/>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43">
                <a:extLst>
                  <a:ext uri="{FF2B5EF4-FFF2-40B4-BE49-F238E27FC236}">
                    <a16:creationId xmlns:a16="http://schemas.microsoft.com/office/drawing/2014/main" id="{808D8C37-B876-4375-BD70-8E9EF34D2754}"/>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44">
                <a:extLst>
                  <a:ext uri="{FF2B5EF4-FFF2-40B4-BE49-F238E27FC236}">
                    <a16:creationId xmlns:a16="http://schemas.microsoft.com/office/drawing/2014/main" id="{DA4B656B-1A4B-4E74-83C6-AE84D470D0AA}"/>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45">
                <a:extLst>
                  <a:ext uri="{FF2B5EF4-FFF2-40B4-BE49-F238E27FC236}">
                    <a16:creationId xmlns:a16="http://schemas.microsoft.com/office/drawing/2014/main" id="{1650AC67-2EDE-43CA-A0E8-FF70CA8D28E4}"/>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46">
                <a:extLst>
                  <a:ext uri="{FF2B5EF4-FFF2-40B4-BE49-F238E27FC236}">
                    <a16:creationId xmlns:a16="http://schemas.microsoft.com/office/drawing/2014/main" id="{A0CF96C3-E9EF-4D92-B118-EE90FB2B336B}"/>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47">
                <a:extLst>
                  <a:ext uri="{FF2B5EF4-FFF2-40B4-BE49-F238E27FC236}">
                    <a16:creationId xmlns:a16="http://schemas.microsoft.com/office/drawing/2014/main" id="{461F8687-EA8B-4389-93CD-6D84D7BABE1E}"/>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48">
                <a:extLst>
                  <a:ext uri="{FF2B5EF4-FFF2-40B4-BE49-F238E27FC236}">
                    <a16:creationId xmlns:a16="http://schemas.microsoft.com/office/drawing/2014/main" id="{76CA3754-692B-4A82-AD2E-5909FC3C46B6}"/>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49">
                <a:extLst>
                  <a:ext uri="{FF2B5EF4-FFF2-40B4-BE49-F238E27FC236}">
                    <a16:creationId xmlns:a16="http://schemas.microsoft.com/office/drawing/2014/main" id="{3D3A646E-514A-4987-A8C3-E8D36733CDAF}"/>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50">
                <a:extLst>
                  <a:ext uri="{FF2B5EF4-FFF2-40B4-BE49-F238E27FC236}">
                    <a16:creationId xmlns:a16="http://schemas.microsoft.com/office/drawing/2014/main" id="{FFFA6464-E4A4-4677-ABEC-51DAF4363352}"/>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51">
                <a:extLst>
                  <a:ext uri="{FF2B5EF4-FFF2-40B4-BE49-F238E27FC236}">
                    <a16:creationId xmlns:a16="http://schemas.microsoft.com/office/drawing/2014/main" id="{2ED64186-FD6C-4093-BDA2-BEAB38098A3F}"/>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52">
                <a:extLst>
                  <a:ext uri="{FF2B5EF4-FFF2-40B4-BE49-F238E27FC236}">
                    <a16:creationId xmlns:a16="http://schemas.microsoft.com/office/drawing/2014/main" id="{DB3C8C1E-FC9F-49CD-A077-BC8905FBFEF7}"/>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53">
                <a:extLst>
                  <a:ext uri="{FF2B5EF4-FFF2-40B4-BE49-F238E27FC236}">
                    <a16:creationId xmlns:a16="http://schemas.microsoft.com/office/drawing/2014/main" id="{7DD13C1E-B335-485D-99E3-9023AAD18BE3}"/>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54">
                <a:extLst>
                  <a:ext uri="{FF2B5EF4-FFF2-40B4-BE49-F238E27FC236}">
                    <a16:creationId xmlns:a16="http://schemas.microsoft.com/office/drawing/2014/main" id="{F27FF28E-3D17-44CC-A408-B1802CCD986C}"/>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55">
                <a:extLst>
                  <a:ext uri="{FF2B5EF4-FFF2-40B4-BE49-F238E27FC236}">
                    <a16:creationId xmlns:a16="http://schemas.microsoft.com/office/drawing/2014/main" id="{9216E07F-B844-425B-A6AC-27CEA554D023}"/>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56">
                <a:extLst>
                  <a:ext uri="{FF2B5EF4-FFF2-40B4-BE49-F238E27FC236}">
                    <a16:creationId xmlns:a16="http://schemas.microsoft.com/office/drawing/2014/main" id="{C2D611B5-FE8A-4AD7-8163-D04F268D09EC}"/>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57">
                <a:extLst>
                  <a:ext uri="{FF2B5EF4-FFF2-40B4-BE49-F238E27FC236}">
                    <a16:creationId xmlns:a16="http://schemas.microsoft.com/office/drawing/2014/main" id="{4545332F-41A5-4948-B6F0-547E31956258}"/>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58">
                <a:extLst>
                  <a:ext uri="{FF2B5EF4-FFF2-40B4-BE49-F238E27FC236}">
                    <a16:creationId xmlns:a16="http://schemas.microsoft.com/office/drawing/2014/main" id="{9986D05E-05AE-442D-A89A-29D7EB8E576E}"/>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59">
                <a:extLst>
                  <a:ext uri="{FF2B5EF4-FFF2-40B4-BE49-F238E27FC236}">
                    <a16:creationId xmlns:a16="http://schemas.microsoft.com/office/drawing/2014/main" id="{965281FD-3016-482D-AAE7-051B9A6AD433}"/>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0">
                <a:extLst>
                  <a:ext uri="{FF2B5EF4-FFF2-40B4-BE49-F238E27FC236}">
                    <a16:creationId xmlns:a16="http://schemas.microsoft.com/office/drawing/2014/main" id="{455D062D-057E-4600-A987-D29130B5597E}"/>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1">
                <a:extLst>
                  <a:ext uri="{FF2B5EF4-FFF2-40B4-BE49-F238E27FC236}">
                    <a16:creationId xmlns:a16="http://schemas.microsoft.com/office/drawing/2014/main" id="{4A8AAB3B-86D0-4860-8E80-AB5134E129C8}"/>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2">
                <a:extLst>
                  <a:ext uri="{FF2B5EF4-FFF2-40B4-BE49-F238E27FC236}">
                    <a16:creationId xmlns:a16="http://schemas.microsoft.com/office/drawing/2014/main" id="{5FCD7370-0FA7-41A2-A83B-D14E59DF452B}"/>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3">
                <a:extLst>
                  <a:ext uri="{FF2B5EF4-FFF2-40B4-BE49-F238E27FC236}">
                    <a16:creationId xmlns:a16="http://schemas.microsoft.com/office/drawing/2014/main" id="{43C5979F-341F-4645-BC01-8302A25503DA}"/>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4">
                <a:extLst>
                  <a:ext uri="{FF2B5EF4-FFF2-40B4-BE49-F238E27FC236}">
                    <a16:creationId xmlns:a16="http://schemas.microsoft.com/office/drawing/2014/main" id="{729B3571-7807-42CF-8784-73555F1465C5}"/>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5">
                <a:extLst>
                  <a:ext uri="{FF2B5EF4-FFF2-40B4-BE49-F238E27FC236}">
                    <a16:creationId xmlns:a16="http://schemas.microsoft.com/office/drawing/2014/main" id="{C34F2873-BDFD-4C4D-AB67-AF767D5951D2}"/>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66">
                <a:extLst>
                  <a:ext uri="{FF2B5EF4-FFF2-40B4-BE49-F238E27FC236}">
                    <a16:creationId xmlns:a16="http://schemas.microsoft.com/office/drawing/2014/main" id="{F88956E0-4BC6-4C59-BBDE-53959937DF12}"/>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7">
                <a:extLst>
                  <a:ext uri="{FF2B5EF4-FFF2-40B4-BE49-F238E27FC236}">
                    <a16:creationId xmlns:a16="http://schemas.microsoft.com/office/drawing/2014/main" id="{C76DDD5C-A587-48E6-8AC8-97521AC5BF90}"/>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
                <a:extLst>
                  <a:ext uri="{FF2B5EF4-FFF2-40B4-BE49-F238E27FC236}">
                    <a16:creationId xmlns:a16="http://schemas.microsoft.com/office/drawing/2014/main" id="{614783C4-9365-4E3F-B556-9C22D376AF4E}"/>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9">
                <a:extLst>
                  <a:ext uri="{FF2B5EF4-FFF2-40B4-BE49-F238E27FC236}">
                    <a16:creationId xmlns:a16="http://schemas.microsoft.com/office/drawing/2014/main" id="{FCDDCF65-477E-47F9-ADC0-41DCEF2C1265}"/>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70">
                <a:extLst>
                  <a:ext uri="{FF2B5EF4-FFF2-40B4-BE49-F238E27FC236}">
                    <a16:creationId xmlns:a16="http://schemas.microsoft.com/office/drawing/2014/main" id="{75E5A5C3-A926-487C-B649-1CCB3954B503}"/>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71">
                <a:extLst>
                  <a:ext uri="{FF2B5EF4-FFF2-40B4-BE49-F238E27FC236}">
                    <a16:creationId xmlns:a16="http://schemas.microsoft.com/office/drawing/2014/main" id="{E879E9D2-8851-43B8-A6D9-E854FD2B2B08}"/>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72">
                <a:extLst>
                  <a:ext uri="{FF2B5EF4-FFF2-40B4-BE49-F238E27FC236}">
                    <a16:creationId xmlns:a16="http://schemas.microsoft.com/office/drawing/2014/main" id="{34BF832D-B686-4D28-AB7C-15B5490BEE7E}"/>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73">
                <a:extLst>
                  <a:ext uri="{FF2B5EF4-FFF2-40B4-BE49-F238E27FC236}">
                    <a16:creationId xmlns:a16="http://schemas.microsoft.com/office/drawing/2014/main" id="{9535DD5F-F3A6-4113-8679-A88038B6E503}"/>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74">
                <a:extLst>
                  <a:ext uri="{FF2B5EF4-FFF2-40B4-BE49-F238E27FC236}">
                    <a16:creationId xmlns:a16="http://schemas.microsoft.com/office/drawing/2014/main" id="{D7EC02C0-912F-4C8E-A7D9-4BD099ACD23C}"/>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75">
                <a:extLst>
                  <a:ext uri="{FF2B5EF4-FFF2-40B4-BE49-F238E27FC236}">
                    <a16:creationId xmlns:a16="http://schemas.microsoft.com/office/drawing/2014/main" id="{980DDFE4-B15E-445B-85CD-1EBBEE597B2A}"/>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76">
                <a:extLst>
                  <a:ext uri="{FF2B5EF4-FFF2-40B4-BE49-F238E27FC236}">
                    <a16:creationId xmlns:a16="http://schemas.microsoft.com/office/drawing/2014/main" id="{5E60AEF0-EDBC-4EC3-AB0F-214C4CA611C0}"/>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77">
                <a:extLst>
                  <a:ext uri="{FF2B5EF4-FFF2-40B4-BE49-F238E27FC236}">
                    <a16:creationId xmlns:a16="http://schemas.microsoft.com/office/drawing/2014/main" id="{E5B51A1A-F878-45C6-9724-8E834194D9AD}"/>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78">
                <a:extLst>
                  <a:ext uri="{FF2B5EF4-FFF2-40B4-BE49-F238E27FC236}">
                    <a16:creationId xmlns:a16="http://schemas.microsoft.com/office/drawing/2014/main" id="{BCBD1127-67B1-43A2-9B74-D4B2EFAFF50C}"/>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79">
                <a:extLst>
                  <a:ext uri="{FF2B5EF4-FFF2-40B4-BE49-F238E27FC236}">
                    <a16:creationId xmlns:a16="http://schemas.microsoft.com/office/drawing/2014/main" id="{E8060256-E426-4362-9D58-F748DE3F3FE9}"/>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80">
                <a:extLst>
                  <a:ext uri="{FF2B5EF4-FFF2-40B4-BE49-F238E27FC236}">
                    <a16:creationId xmlns:a16="http://schemas.microsoft.com/office/drawing/2014/main" id="{81302BAC-BDD3-406B-B3F4-19430A292F9D}"/>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81">
                <a:extLst>
                  <a:ext uri="{FF2B5EF4-FFF2-40B4-BE49-F238E27FC236}">
                    <a16:creationId xmlns:a16="http://schemas.microsoft.com/office/drawing/2014/main" id="{2AB420C5-BAC5-4E2D-8DC9-A2E2EEE55040}"/>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82">
                <a:extLst>
                  <a:ext uri="{FF2B5EF4-FFF2-40B4-BE49-F238E27FC236}">
                    <a16:creationId xmlns:a16="http://schemas.microsoft.com/office/drawing/2014/main" id="{A0EDB801-0B7E-4544-A9C5-FEAB75611DEA}"/>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83">
                <a:extLst>
                  <a:ext uri="{FF2B5EF4-FFF2-40B4-BE49-F238E27FC236}">
                    <a16:creationId xmlns:a16="http://schemas.microsoft.com/office/drawing/2014/main" id="{66D09031-F43C-4C93-989A-C0CC57C467DB}"/>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84">
                <a:extLst>
                  <a:ext uri="{FF2B5EF4-FFF2-40B4-BE49-F238E27FC236}">
                    <a16:creationId xmlns:a16="http://schemas.microsoft.com/office/drawing/2014/main" id="{635EA3DA-03D8-4312-9596-FC03DB58B8EC}"/>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85">
                <a:extLst>
                  <a:ext uri="{FF2B5EF4-FFF2-40B4-BE49-F238E27FC236}">
                    <a16:creationId xmlns:a16="http://schemas.microsoft.com/office/drawing/2014/main" id="{3B66DA0F-C314-4A6C-92F1-E34701BF2267}"/>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86">
                <a:extLst>
                  <a:ext uri="{FF2B5EF4-FFF2-40B4-BE49-F238E27FC236}">
                    <a16:creationId xmlns:a16="http://schemas.microsoft.com/office/drawing/2014/main" id="{F22A9774-A094-4E6E-AABA-9D87745D22D4}"/>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87">
                <a:extLst>
                  <a:ext uri="{FF2B5EF4-FFF2-40B4-BE49-F238E27FC236}">
                    <a16:creationId xmlns:a16="http://schemas.microsoft.com/office/drawing/2014/main" id="{C7D89AEA-B89E-4E16-9AB8-FD5DA7BAD737}"/>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88">
                <a:extLst>
                  <a:ext uri="{FF2B5EF4-FFF2-40B4-BE49-F238E27FC236}">
                    <a16:creationId xmlns:a16="http://schemas.microsoft.com/office/drawing/2014/main" id="{D1558FCB-EE3B-40FC-A140-3AE8F2370D03}"/>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89">
                <a:extLst>
                  <a:ext uri="{FF2B5EF4-FFF2-40B4-BE49-F238E27FC236}">
                    <a16:creationId xmlns:a16="http://schemas.microsoft.com/office/drawing/2014/main" id="{590BAE44-B945-477E-A357-6553FAC7A7CF}"/>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90">
                <a:extLst>
                  <a:ext uri="{FF2B5EF4-FFF2-40B4-BE49-F238E27FC236}">
                    <a16:creationId xmlns:a16="http://schemas.microsoft.com/office/drawing/2014/main" id="{7772BAEB-D8EF-41AD-AD4E-0E427ABE0949}"/>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91">
                <a:extLst>
                  <a:ext uri="{FF2B5EF4-FFF2-40B4-BE49-F238E27FC236}">
                    <a16:creationId xmlns:a16="http://schemas.microsoft.com/office/drawing/2014/main" id="{4E7B545B-F0F3-46DA-B077-A0FCA57BD5F9}"/>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92">
                <a:extLst>
                  <a:ext uri="{FF2B5EF4-FFF2-40B4-BE49-F238E27FC236}">
                    <a16:creationId xmlns:a16="http://schemas.microsoft.com/office/drawing/2014/main" id="{C58C0223-442F-4D46-B771-1ABC2D102235}"/>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93">
                <a:extLst>
                  <a:ext uri="{FF2B5EF4-FFF2-40B4-BE49-F238E27FC236}">
                    <a16:creationId xmlns:a16="http://schemas.microsoft.com/office/drawing/2014/main" id="{E07B8F9C-30BE-4176-A0F1-3DA9F88B79C0}"/>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94">
                <a:extLst>
                  <a:ext uri="{FF2B5EF4-FFF2-40B4-BE49-F238E27FC236}">
                    <a16:creationId xmlns:a16="http://schemas.microsoft.com/office/drawing/2014/main" id="{90A011FA-6DDE-448A-8FC3-7AD30F57B3AB}"/>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95">
                <a:extLst>
                  <a:ext uri="{FF2B5EF4-FFF2-40B4-BE49-F238E27FC236}">
                    <a16:creationId xmlns:a16="http://schemas.microsoft.com/office/drawing/2014/main" id="{3EAC63D5-1105-4DD3-83E9-0218F98E5D4E}"/>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96">
                <a:extLst>
                  <a:ext uri="{FF2B5EF4-FFF2-40B4-BE49-F238E27FC236}">
                    <a16:creationId xmlns:a16="http://schemas.microsoft.com/office/drawing/2014/main" id="{1A73323B-1813-4200-911E-0DA88C51BF28}"/>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97">
                <a:extLst>
                  <a:ext uri="{FF2B5EF4-FFF2-40B4-BE49-F238E27FC236}">
                    <a16:creationId xmlns:a16="http://schemas.microsoft.com/office/drawing/2014/main" id="{A1E16A30-49C6-4795-95E1-27B6122AA6F5}"/>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98">
                <a:extLst>
                  <a:ext uri="{FF2B5EF4-FFF2-40B4-BE49-F238E27FC236}">
                    <a16:creationId xmlns:a16="http://schemas.microsoft.com/office/drawing/2014/main" id="{0C94DFED-6D47-44B0-9BBB-ED8E342038FE}"/>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99">
                <a:extLst>
                  <a:ext uri="{FF2B5EF4-FFF2-40B4-BE49-F238E27FC236}">
                    <a16:creationId xmlns:a16="http://schemas.microsoft.com/office/drawing/2014/main" id="{5F21D749-6219-4185-8BB7-CA3B31D70AE0}"/>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00">
                <a:extLst>
                  <a:ext uri="{FF2B5EF4-FFF2-40B4-BE49-F238E27FC236}">
                    <a16:creationId xmlns:a16="http://schemas.microsoft.com/office/drawing/2014/main" id="{59FE0E6A-0193-4442-A607-602F4D359103}"/>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01">
                <a:extLst>
                  <a:ext uri="{FF2B5EF4-FFF2-40B4-BE49-F238E27FC236}">
                    <a16:creationId xmlns:a16="http://schemas.microsoft.com/office/drawing/2014/main" id="{BB059A86-4851-4435-AFBE-03D13F488CC3}"/>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02">
                <a:extLst>
                  <a:ext uri="{FF2B5EF4-FFF2-40B4-BE49-F238E27FC236}">
                    <a16:creationId xmlns:a16="http://schemas.microsoft.com/office/drawing/2014/main" id="{A7ADB567-D85E-47D0-8A32-53CF05ECD395}"/>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103">
                <a:extLst>
                  <a:ext uri="{FF2B5EF4-FFF2-40B4-BE49-F238E27FC236}">
                    <a16:creationId xmlns:a16="http://schemas.microsoft.com/office/drawing/2014/main" id="{11BA8FA8-5CC9-4061-879C-2417453EC4CA}"/>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04">
                <a:extLst>
                  <a:ext uri="{FF2B5EF4-FFF2-40B4-BE49-F238E27FC236}">
                    <a16:creationId xmlns:a16="http://schemas.microsoft.com/office/drawing/2014/main" id="{A9898D0B-9E7A-42A1-B6E2-02C5A722A7D2}"/>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105">
                <a:extLst>
                  <a:ext uri="{FF2B5EF4-FFF2-40B4-BE49-F238E27FC236}">
                    <a16:creationId xmlns:a16="http://schemas.microsoft.com/office/drawing/2014/main" id="{A9F76C44-733C-4368-B5F3-BFFABECCF305}"/>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06">
                <a:extLst>
                  <a:ext uri="{FF2B5EF4-FFF2-40B4-BE49-F238E27FC236}">
                    <a16:creationId xmlns:a16="http://schemas.microsoft.com/office/drawing/2014/main" id="{FF8ED26C-58A8-4544-A811-2AEE3A1DFA26}"/>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08">
                <a:extLst>
                  <a:ext uri="{FF2B5EF4-FFF2-40B4-BE49-F238E27FC236}">
                    <a16:creationId xmlns:a16="http://schemas.microsoft.com/office/drawing/2014/main" id="{2167C2D9-57A8-44DD-9160-CECDD75473C8}"/>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09">
                <a:extLst>
                  <a:ext uri="{FF2B5EF4-FFF2-40B4-BE49-F238E27FC236}">
                    <a16:creationId xmlns:a16="http://schemas.microsoft.com/office/drawing/2014/main" id="{B0CCD97E-FBB9-4BA2-A4C9-F44CA783F34A}"/>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10">
                <a:extLst>
                  <a:ext uri="{FF2B5EF4-FFF2-40B4-BE49-F238E27FC236}">
                    <a16:creationId xmlns:a16="http://schemas.microsoft.com/office/drawing/2014/main" id="{C3CF7DDD-A85A-47E2-B187-75BCC184C22C}"/>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11">
                <a:extLst>
                  <a:ext uri="{FF2B5EF4-FFF2-40B4-BE49-F238E27FC236}">
                    <a16:creationId xmlns:a16="http://schemas.microsoft.com/office/drawing/2014/main" id="{5A3B868B-5E39-47F1-8D20-22558C94FF8B}"/>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12">
                <a:extLst>
                  <a:ext uri="{FF2B5EF4-FFF2-40B4-BE49-F238E27FC236}">
                    <a16:creationId xmlns:a16="http://schemas.microsoft.com/office/drawing/2014/main" id="{14782A59-9FCB-458F-BFE4-49DEAED5F38C}"/>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13">
                <a:extLst>
                  <a:ext uri="{FF2B5EF4-FFF2-40B4-BE49-F238E27FC236}">
                    <a16:creationId xmlns:a16="http://schemas.microsoft.com/office/drawing/2014/main" id="{0EC28739-BBBE-4AA6-9748-6DE7AE8B7644}"/>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14">
                <a:extLst>
                  <a:ext uri="{FF2B5EF4-FFF2-40B4-BE49-F238E27FC236}">
                    <a16:creationId xmlns:a16="http://schemas.microsoft.com/office/drawing/2014/main" id="{41448CCB-D666-4097-BA88-39AF415F3F4B}"/>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15">
                <a:extLst>
                  <a:ext uri="{FF2B5EF4-FFF2-40B4-BE49-F238E27FC236}">
                    <a16:creationId xmlns:a16="http://schemas.microsoft.com/office/drawing/2014/main" id="{B7B182F3-77F4-4B29-9E21-465B16668358}"/>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16">
                <a:extLst>
                  <a:ext uri="{FF2B5EF4-FFF2-40B4-BE49-F238E27FC236}">
                    <a16:creationId xmlns:a16="http://schemas.microsoft.com/office/drawing/2014/main" id="{B7E42A2E-CADC-4D53-847D-E2603B62D6DA}"/>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17">
                <a:extLst>
                  <a:ext uri="{FF2B5EF4-FFF2-40B4-BE49-F238E27FC236}">
                    <a16:creationId xmlns:a16="http://schemas.microsoft.com/office/drawing/2014/main" id="{C239C1FA-2BB7-4686-B83D-402FA804C70F}"/>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18">
                <a:extLst>
                  <a:ext uri="{FF2B5EF4-FFF2-40B4-BE49-F238E27FC236}">
                    <a16:creationId xmlns:a16="http://schemas.microsoft.com/office/drawing/2014/main" id="{2F716064-8337-4A5F-B5CB-4A17B3B9E50F}"/>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19">
                <a:extLst>
                  <a:ext uri="{FF2B5EF4-FFF2-40B4-BE49-F238E27FC236}">
                    <a16:creationId xmlns:a16="http://schemas.microsoft.com/office/drawing/2014/main" id="{5BB7F68A-8FC8-4C34-8ADC-585C0866E522}"/>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20">
                <a:extLst>
                  <a:ext uri="{FF2B5EF4-FFF2-40B4-BE49-F238E27FC236}">
                    <a16:creationId xmlns:a16="http://schemas.microsoft.com/office/drawing/2014/main" id="{D3A769B6-F2F7-4309-AE69-256CD8B9B0F3}"/>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21">
                <a:extLst>
                  <a:ext uri="{FF2B5EF4-FFF2-40B4-BE49-F238E27FC236}">
                    <a16:creationId xmlns:a16="http://schemas.microsoft.com/office/drawing/2014/main" id="{D20E26EF-D345-4F2D-BD1F-411700C014BA}"/>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22">
                <a:extLst>
                  <a:ext uri="{FF2B5EF4-FFF2-40B4-BE49-F238E27FC236}">
                    <a16:creationId xmlns:a16="http://schemas.microsoft.com/office/drawing/2014/main" id="{9F971173-E5A1-4CDA-B4E5-700915534AE6}"/>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123">
                <a:extLst>
                  <a:ext uri="{FF2B5EF4-FFF2-40B4-BE49-F238E27FC236}">
                    <a16:creationId xmlns:a16="http://schemas.microsoft.com/office/drawing/2014/main" id="{AB7D340D-7836-44F9-8927-233B03A5443E}"/>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124">
                <a:extLst>
                  <a:ext uri="{FF2B5EF4-FFF2-40B4-BE49-F238E27FC236}">
                    <a16:creationId xmlns:a16="http://schemas.microsoft.com/office/drawing/2014/main" id="{B3FC93D9-9E68-40B1-B9B6-9676B67A188A}"/>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125">
                <a:extLst>
                  <a:ext uri="{FF2B5EF4-FFF2-40B4-BE49-F238E27FC236}">
                    <a16:creationId xmlns:a16="http://schemas.microsoft.com/office/drawing/2014/main" id="{3615268B-60DD-409D-AFA3-C0ECC44ED457}"/>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127">
                <a:extLst>
                  <a:ext uri="{FF2B5EF4-FFF2-40B4-BE49-F238E27FC236}">
                    <a16:creationId xmlns:a16="http://schemas.microsoft.com/office/drawing/2014/main" id="{B854320E-869A-4D3E-A4E5-D216EC37DDB6}"/>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128">
                <a:extLst>
                  <a:ext uri="{FF2B5EF4-FFF2-40B4-BE49-F238E27FC236}">
                    <a16:creationId xmlns:a16="http://schemas.microsoft.com/office/drawing/2014/main" id="{C5756188-8FC8-4C25-848D-E96D6256B4DD}"/>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129">
                <a:extLst>
                  <a:ext uri="{FF2B5EF4-FFF2-40B4-BE49-F238E27FC236}">
                    <a16:creationId xmlns:a16="http://schemas.microsoft.com/office/drawing/2014/main" id="{23E3022C-7389-4858-8D15-FA12CE4EE539}"/>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30">
                <a:extLst>
                  <a:ext uri="{FF2B5EF4-FFF2-40B4-BE49-F238E27FC236}">
                    <a16:creationId xmlns:a16="http://schemas.microsoft.com/office/drawing/2014/main" id="{70A79249-3A58-4E21-99E4-3B6CC8152FB7}"/>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31">
                <a:extLst>
                  <a:ext uri="{FF2B5EF4-FFF2-40B4-BE49-F238E27FC236}">
                    <a16:creationId xmlns:a16="http://schemas.microsoft.com/office/drawing/2014/main" id="{8BBC3B11-E425-46A6-ACD3-342300E3185A}"/>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32">
                <a:extLst>
                  <a:ext uri="{FF2B5EF4-FFF2-40B4-BE49-F238E27FC236}">
                    <a16:creationId xmlns:a16="http://schemas.microsoft.com/office/drawing/2014/main" id="{76557874-C6A4-4D64-BA0F-605130AF8F83}"/>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133">
                <a:extLst>
                  <a:ext uri="{FF2B5EF4-FFF2-40B4-BE49-F238E27FC236}">
                    <a16:creationId xmlns:a16="http://schemas.microsoft.com/office/drawing/2014/main" id="{9A7B86E2-5E9B-4427-9EF3-5EC9B138290D}"/>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134">
                <a:extLst>
                  <a:ext uri="{FF2B5EF4-FFF2-40B4-BE49-F238E27FC236}">
                    <a16:creationId xmlns:a16="http://schemas.microsoft.com/office/drawing/2014/main" id="{0EAC33F8-EB65-4B8E-803E-A78A01694A23}"/>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135">
                <a:extLst>
                  <a:ext uri="{FF2B5EF4-FFF2-40B4-BE49-F238E27FC236}">
                    <a16:creationId xmlns:a16="http://schemas.microsoft.com/office/drawing/2014/main" id="{63B85D47-BAA8-4528-9EB7-B18C507388B6}"/>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136">
                <a:extLst>
                  <a:ext uri="{FF2B5EF4-FFF2-40B4-BE49-F238E27FC236}">
                    <a16:creationId xmlns:a16="http://schemas.microsoft.com/office/drawing/2014/main" id="{59B2558C-3635-4BB4-A34F-F911FFC792E0}"/>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137">
                <a:extLst>
                  <a:ext uri="{FF2B5EF4-FFF2-40B4-BE49-F238E27FC236}">
                    <a16:creationId xmlns:a16="http://schemas.microsoft.com/office/drawing/2014/main" id="{C1073807-0CAA-43F1-BC3F-A273356A7066}"/>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138">
                <a:extLst>
                  <a:ext uri="{FF2B5EF4-FFF2-40B4-BE49-F238E27FC236}">
                    <a16:creationId xmlns:a16="http://schemas.microsoft.com/office/drawing/2014/main" id="{CCFA9354-8D59-4F0E-8C64-D9D529BCA045}"/>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139">
                <a:extLst>
                  <a:ext uri="{FF2B5EF4-FFF2-40B4-BE49-F238E27FC236}">
                    <a16:creationId xmlns:a16="http://schemas.microsoft.com/office/drawing/2014/main" id="{302DE450-F28F-40CE-A152-968E9DE14E6C}"/>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140">
                <a:extLst>
                  <a:ext uri="{FF2B5EF4-FFF2-40B4-BE49-F238E27FC236}">
                    <a16:creationId xmlns:a16="http://schemas.microsoft.com/office/drawing/2014/main" id="{0163AC0F-A3E5-40A1-BED1-9632663B1CC3}"/>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141">
                <a:extLst>
                  <a:ext uri="{FF2B5EF4-FFF2-40B4-BE49-F238E27FC236}">
                    <a16:creationId xmlns:a16="http://schemas.microsoft.com/office/drawing/2014/main" id="{F7943544-FC11-46BC-80DD-E11842C96026}"/>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42">
                <a:extLst>
                  <a:ext uri="{FF2B5EF4-FFF2-40B4-BE49-F238E27FC236}">
                    <a16:creationId xmlns:a16="http://schemas.microsoft.com/office/drawing/2014/main" id="{F5BC48B7-BB30-48FE-BC28-665FA18E7BE5}"/>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43">
                <a:extLst>
                  <a:ext uri="{FF2B5EF4-FFF2-40B4-BE49-F238E27FC236}">
                    <a16:creationId xmlns:a16="http://schemas.microsoft.com/office/drawing/2014/main" id="{25F82FD4-DFD3-4D32-8EB0-4011BECF621A}"/>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44">
                <a:extLst>
                  <a:ext uri="{FF2B5EF4-FFF2-40B4-BE49-F238E27FC236}">
                    <a16:creationId xmlns:a16="http://schemas.microsoft.com/office/drawing/2014/main" id="{5594F664-4CF4-476A-8084-85E804846F32}"/>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45">
                <a:extLst>
                  <a:ext uri="{FF2B5EF4-FFF2-40B4-BE49-F238E27FC236}">
                    <a16:creationId xmlns:a16="http://schemas.microsoft.com/office/drawing/2014/main" id="{5B14E583-2E3B-4F7A-8201-9112334AFC6F}"/>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6">
                <a:extLst>
                  <a:ext uri="{FF2B5EF4-FFF2-40B4-BE49-F238E27FC236}">
                    <a16:creationId xmlns:a16="http://schemas.microsoft.com/office/drawing/2014/main" id="{5508BF6F-0602-4D2A-851B-4B6CA0AC7617}"/>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47">
                <a:extLst>
                  <a:ext uri="{FF2B5EF4-FFF2-40B4-BE49-F238E27FC236}">
                    <a16:creationId xmlns:a16="http://schemas.microsoft.com/office/drawing/2014/main" id="{2A869CC9-D00E-4B5B-8618-DAEA0385DB57}"/>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48">
                <a:extLst>
                  <a:ext uri="{FF2B5EF4-FFF2-40B4-BE49-F238E27FC236}">
                    <a16:creationId xmlns:a16="http://schemas.microsoft.com/office/drawing/2014/main" id="{EF1A2267-ECF4-4E34-829B-BCE1C7E46751}"/>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49">
                <a:extLst>
                  <a:ext uri="{FF2B5EF4-FFF2-40B4-BE49-F238E27FC236}">
                    <a16:creationId xmlns:a16="http://schemas.microsoft.com/office/drawing/2014/main" id="{F7177067-8DDA-4E7B-8E9C-3799DC017286}"/>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50">
                <a:extLst>
                  <a:ext uri="{FF2B5EF4-FFF2-40B4-BE49-F238E27FC236}">
                    <a16:creationId xmlns:a16="http://schemas.microsoft.com/office/drawing/2014/main" id="{1A2DE3E3-160F-4073-B39F-222A01FB8F3E}"/>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51">
                <a:extLst>
                  <a:ext uri="{FF2B5EF4-FFF2-40B4-BE49-F238E27FC236}">
                    <a16:creationId xmlns:a16="http://schemas.microsoft.com/office/drawing/2014/main" id="{7474B991-A4E7-4039-8DE1-2EA4AF0F3620}"/>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152">
                <a:extLst>
                  <a:ext uri="{FF2B5EF4-FFF2-40B4-BE49-F238E27FC236}">
                    <a16:creationId xmlns:a16="http://schemas.microsoft.com/office/drawing/2014/main" id="{9897C9DF-D641-44B5-9D22-1A61A64FB2D0}"/>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153">
                <a:extLst>
                  <a:ext uri="{FF2B5EF4-FFF2-40B4-BE49-F238E27FC236}">
                    <a16:creationId xmlns:a16="http://schemas.microsoft.com/office/drawing/2014/main" id="{A917BA7C-83C6-4E64-8F39-964066D9E0BB}"/>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154">
                <a:extLst>
                  <a:ext uri="{FF2B5EF4-FFF2-40B4-BE49-F238E27FC236}">
                    <a16:creationId xmlns:a16="http://schemas.microsoft.com/office/drawing/2014/main" id="{F71D243A-28DC-4C9C-A43E-041EE0ACE0D1}"/>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155">
                <a:extLst>
                  <a:ext uri="{FF2B5EF4-FFF2-40B4-BE49-F238E27FC236}">
                    <a16:creationId xmlns:a16="http://schemas.microsoft.com/office/drawing/2014/main" id="{823FEA9F-83F4-49FA-A6C0-B2543D312620}"/>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156">
                <a:extLst>
                  <a:ext uri="{FF2B5EF4-FFF2-40B4-BE49-F238E27FC236}">
                    <a16:creationId xmlns:a16="http://schemas.microsoft.com/office/drawing/2014/main" id="{8A839DA6-8CED-4834-B2EE-91AC909C3CD8}"/>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157">
                <a:extLst>
                  <a:ext uri="{FF2B5EF4-FFF2-40B4-BE49-F238E27FC236}">
                    <a16:creationId xmlns:a16="http://schemas.microsoft.com/office/drawing/2014/main" id="{10F27B53-5C6F-469E-B826-DD9B028CE8AA}"/>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159">
                <a:extLst>
                  <a:ext uri="{FF2B5EF4-FFF2-40B4-BE49-F238E27FC236}">
                    <a16:creationId xmlns:a16="http://schemas.microsoft.com/office/drawing/2014/main" id="{404A4026-E72C-4EAA-BB8C-4A14F41DBF61}"/>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160">
                <a:extLst>
                  <a:ext uri="{FF2B5EF4-FFF2-40B4-BE49-F238E27FC236}">
                    <a16:creationId xmlns:a16="http://schemas.microsoft.com/office/drawing/2014/main" id="{9AC852EB-EBFE-4184-9CAA-60E6D498F51A}"/>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161">
                <a:extLst>
                  <a:ext uri="{FF2B5EF4-FFF2-40B4-BE49-F238E27FC236}">
                    <a16:creationId xmlns:a16="http://schemas.microsoft.com/office/drawing/2014/main" id="{F899292D-21F9-4AC6-9D5F-393DAB02E25D}"/>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162">
                <a:extLst>
                  <a:ext uri="{FF2B5EF4-FFF2-40B4-BE49-F238E27FC236}">
                    <a16:creationId xmlns:a16="http://schemas.microsoft.com/office/drawing/2014/main" id="{680F6959-8D97-407D-AEDB-48C05885B5C2}"/>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165">
                <a:extLst>
                  <a:ext uri="{FF2B5EF4-FFF2-40B4-BE49-F238E27FC236}">
                    <a16:creationId xmlns:a16="http://schemas.microsoft.com/office/drawing/2014/main" id="{B9F68CA7-E66E-49E6-8C63-770F3DAB7997}"/>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166">
                <a:extLst>
                  <a:ext uri="{FF2B5EF4-FFF2-40B4-BE49-F238E27FC236}">
                    <a16:creationId xmlns:a16="http://schemas.microsoft.com/office/drawing/2014/main" id="{FD025EF2-49A0-4B68-9F7C-8CCF4E255B51}"/>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167">
                <a:extLst>
                  <a:ext uri="{FF2B5EF4-FFF2-40B4-BE49-F238E27FC236}">
                    <a16:creationId xmlns:a16="http://schemas.microsoft.com/office/drawing/2014/main" id="{F9851692-B9F0-4EFC-83F2-20C3C931D3AF}"/>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168">
                <a:extLst>
                  <a:ext uri="{FF2B5EF4-FFF2-40B4-BE49-F238E27FC236}">
                    <a16:creationId xmlns:a16="http://schemas.microsoft.com/office/drawing/2014/main" id="{BAAEDA3C-A4C4-491D-A7F0-AEA4C16A22F2}"/>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169">
                <a:extLst>
                  <a:ext uri="{FF2B5EF4-FFF2-40B4-BE49-F238E27FC236}">
                    <a16:creationId xmlns:a16="http://schemas.microsoft.com/office/drawing/2014/main" id="{9FDD51BE-88F2-44EF-AEF7-0DFD48BBC7E5}"/>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170">
                <a:extLst>
                  <a:ext uri="{FF2B5EF4-FFF2-40B4-BE49-F238E27FC236}">
                    <a16:creationId xmlns:a16="http://schemas.microsoft.com/office/drawing/2014/main" id="{2F6B5CFC-2C6B-49DB-9864-8552C9FF3199}"/>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171">
                <a:extLst>
                  <a:ext uri="{FF2B5EF4-FFF2-40B4-BE49-F238E27FC236}">
                    <a16:creationId xmlns:a16="http://schemas.microsoft.com/office/drawing/2014/main" id="{1CB658FC-AD46-4A1B-A187-48BB1C10FBEF}"/>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172">
                <a:extLst>
                  <a:ext uri="{FF2B5EF4-FFF2-40B4-BE49-F238E27FC236}">
                    <a16:creationId xmlns:a16="http://schemas.microsoft.com/office/drawing/2014/main" id="{83152956-B218-466B-BF05-09EADF498F7C}"/>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173">
                <a:extLst>
                  <a:ext uri="{FF2B5EF4-FFF2-40B4-BE49-F238E27FC236}">
                    <a16:creationId xmlns:a16="http://schemas.microsoft.com/office/drawing/2014/main" id="{645346E5-4B9B-438D-819F-3F099284AB73}"/>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174">
                <a:extLst>
                  <a:ext uri="{FF2B5EF4-FFF2-40B4-BE49-F238E27FC236}">
                    <a16:creationId xmlns:a16="http://schemas.microsoft.com/office/drawing/2014/main" id="{685DE37E-B287-44E9-B7DB-A68D7AEBB5B9}"/>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175">
                <a:extLst>
                  <a:ext uri="{FF2B5EF4-FFF2-40B4-BE49-F238E27FC236}">
                    <a16:creationId xmlns:a16="http://schemas.microsoft.com/office/drawing/2014/main" id="{946F6D49-B9C1-4583-B8D0-865B398C1CC9}"/>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176">
                <a:extLst>
                  <a:ext uri="{FF2B5EF4-FFF2-40B4-BE49-F238E27FC236}">
                    <a16:creationId xmlns:a16="http://schemas.microsoft.com/office/drawing/2014/main" id="{8D15F5C3-DC8F-4789-8080-1105F437E96C}"/>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177">
                <a:extLst>
                  <a:ext uri="{FF2B5EF4-FFF2-40B4-BE49-F238E27FC236}">
                    <a16:creationId xmlns:a16="http://schemas.microsoft.com/office/drawing/2014/main" id="{FB4F6055-8FEC-4DD2-B292-5892B155AC77}"/>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178">
                <a:extLst>
                  <a:ext uri="{FF2B5EF4-FFF2-40B4-BE49-F238E27FC236}">
                    <a16:creationId xmlns:a16="http://schemas.microsoft.com/office/drawing/2014/main" id="{32E9B4A5-EB88-488D-B92A-C95CAF1DF605}"/>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179">
                <a:extLst>
                  <a:ext uri="{FF2B5EF4-FFF2-40B4-BE49-F238E27FC236}">
                    <a16:creationId xmlns:a16="http://schemas.microsoft.com/office/drawing/2014/main" id="{A064AA5A-9778-4DE1-A291-BEB08548DE05}"/>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180">
                <a:extLst>
                  <a:ext uri="{FF2B5EF4-FFF2-40B4-BE49-F238E27FC236}">
                    <a16:creationId xmlns:a16="http://schemas.microsoft.com/office/drawing/2014/main" id="{5A01B7FC-AD3F-4747-87BA-9EACD78D3EB5}"/>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181">
                <a:extLst>
                  <a:ext uri="{FF2B5EF4-FFF2-40B4-BE49-F238E27FC236}">
                    <a16:creationId xmlns:a16="http://schemas.microsoft.com/office/drawing/2014/main" id="{F4224B81-E806-4717-824A-2EF5BF704B18}"/>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05" name="Title 1">
            <a:extLst>
              <a:ext uri="{FF2B5EF4-FFF2-40B4-BE49-F238E27FC236}">
                <a16:creationId xmlns:a16="http://schemas.microsoft.com/office/drawing/2014/main" id="{338FA5A1-4C24-431E-9DF9-BB4658958278}"/>
              </a:ext>
            </a:extLst>
          </p:cNvPr>
          <p:cNvSpPr>
            <a:spLocks noGrp="1"/>
          </p:cNvSpPr>
          <p:nvPr>
            <p:ph type="title" hasCustomPrompt="1"/>
          </p:nvPr>
        </p:nvSpPr>
        <p:spPr>
          <a:xfrm>
            <a:off x="480280" y="760874"/>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
        <p:nvSpPr>
          <p:cNvPr id="207" name="Text Placeholder 14">
            <a:extLst>
              <a:ext uri="{FF2B5EF4-FFF2-40B4-BE49-F238E27FC236}">
                <a16:creationId xmlns:a16="http://schemas.microsoft.com/office/drawing/2014/main" id="{38861AA1-9168-48AE-A5FB-20B7874EA14A}"/>
              </a:ext>
            </a:extLst>
          </p:cNvPr>
          <p:cNvSpPr>
            <a:spLocks noGrp="1"/>
          </p:cNvSpPr>
          <p:nvPr>
            <p:ph type="body" sz="quarter" idx="36"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208" name="Text Placeholder 7">
            <a:extLst>
              <a:ext uri="{FF2B5EF4-FFF2-40B4-BE49-F238E27FC236}">
                <a16:creationId xmlns:a16="http://schemas.microsoft.com/office/drawing/2014/main" id="{76696854-45C2-47ED-AE25-3F7D1112692E}"/>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32356673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onitor Mock up">
    <p:spTree>
      <p:nvGrpSpPr>
        <p:cNvPr id="1" name=""/>
        <p:cNvGrpSpPr/>
        <p:nvPr/>
      </p:nvGrpSpPr>
      <p:grpSpPr>
        <a:xfrm>
          <a:off x="0" y="0"/>
          <a:ext cx="0" cy="0"/>
          <a:chOff x="0" y="0"/>
          <a:chExt cx="0" cy="0"/>
        </a:xfrm>
      </p:grpSpPr>
      <p:grpSp>
        <p:nvGrpSpPr>
          <p:cNvPr id="205" name="Group 204">
            <a:extLst>
              <a:ext uri="{FF2B5EF4-FFF2-40B4-BE49-F238E27FC236}">
                <a16:creationId xmlns:a16="http://schemas.microsoft.com/office/drawing/2014/main" id="{9894B65C-47EE-441D-9C9E-ED3619F60133}"/>
              </a:ext>
            </a:extLst>
          </p:cNvPr>
          <p:cNvGrpSpPr/>
          <p:nvPr userDrawn="1"/>
        </p:nvGrpSpPr>
        <p:grpSpPr>
          <a:xfrm>
            <a:off x="3786692" y="2059284"/>
            <a:ext cx="4618616" cy="3647498"/>
            <a:chOff x="6106507" y="2425967"/>
            <a:chExt cx="4977670" cy="3799599"/>
          </a:xfrm>
        </p:grpSpPr>
        <p:sp>
          <p:nvSpPr>
            <p:cNvPr id="206" name="Rectangle 205">
              <a:extLst>
                <a:ext uri="{FF2B5EF4-FFF2-40B4-BE49-F238E27FC236}">
                  <a16:creationId xmlns:a16="http://schemas.microsoft.com/office/drawing/2014/main" id="{3FE239D1-6C49-458B-92D5-A7CE09DAD943}"/>
                </a:ext>
              </a:extLst>
            </p:cNvPr>
            <p:cNvSpPr/>
            <p:nvPr userDrawn="1"/>
          </p:nvSpPr>
          <p:spPr>
            <a:xfrm>
              <a:off x="6258401" y="2527300"/>
              <a:ext cx="4673883" cy="2781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 name="Picture 206">
              <a:extLst>
                <a:ext uri="{FF2B5EF4-FFF2-40B4-BE49-F238E27FC236}">
                  <a16:creationId xmlns:a16="http://schemas.microsoft.com/office/drawing/2014/main" id="{7C0C09C0-0025-4724-8A73-CBEE48FB28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07" y="2425967"/>
              <a:ext cx="4977670" cy="3799599"/>
            </a:xfrm>
            <a:prstGeom prst="rect">
              <a:avLst/>
            </a:prstGeom>
          </p:spPr>
        </p:pic>
      </p:grpSp>
      <p:sp>
        <p:nvSpPr>
          <p:cNvPr id="208" name="Picture Placeholder 6">
            <a:extLst>
              <a:ext uri="{FF2B5EF4-FFF2-40B4-BE49-F238E27FC236}">
                <a16:creationId xmlns:a16="http://schemas.microsoft.com/office/drawing/2014/main" id="{61C90401-B270-4702-8339-84FA77E3B115}"/>
              </a:ext>
            </a:extLst>
          </p:cNvPr>
          <p:cNvSpPr>
            <a:spLocks noGrp="1"/>
          </p:cNvSpPr>
          <p:nvPr>
            <p:ph type="pic" sz="quarter" idx="20" hasCustomPrompt="1"/>
          </p:nvPr>
        </p:nvSpPr>
        <p:spPr>
          <a:xfrm>
            <a:off x="3971950" y="2254094"/>
            <a:ext cx="4248098" cy="2474896"/>
          </a:xfrm>
          <a:prstGeom prst="rect">
            <a:avLst/>
          </a:prstGeom>
          <a:solidFill>
            <a:schemeClr val="bg2"/>
          </a:solidFill>
        </p:spPr>
        <p:txBody>
          <a:bodyPr anchor="ctr"/>
          <a:lstStyle>
            <a:lvl1pPr marL="0" indent="0" algn="ctr">
              <a:lnSpc>
                <a:spcPct val="100000"/>
              </a:lnSpc>
              <a:spcBef>
                <a:spcPts val="0"/>
              </a:spcBef>
              <a:buNone/>
              <a:defRPr sz="1800" b="1">
                <a:solidFill>
                  <a:schemeClr val="accent1"/>
                </a:solidFill>
                <a:latin typeface="+mn-lt"/>
              </a:defRPr>
            </a:lvl1pPr>
          </a:lstStyle>
          <a:p>
            <a:r>
              <a:rPr lang="en-US" dirty="0"/>
              <a:t>Click to add screenshot</a:t>
            </a:r>
          </a:p>
        </p:txBody>
      </p:sp>
      <p:sp>
        <p:nvSpPr>
          <p:cNvPr id="209" name="Title 1">
            <a:extLst>
              <a:ext uri="{FF2B5EF4-FFF2-40B4-BE49-F238E27FC236}">
                <a16:creationId xmlns:a16="http://schemas.microsoft.com/office/drawing/2014/main" id="{039430D7-86EA-45D4-B9D6-5CF1D887A33A}"/>
              </a:ext>
            </a:extLst>
          </p:cNvPr>
          <p:cNvSpPr>
            <a:spLocks noGrp="1"/>
          </p:cNvSpPr>
          <p:nvPr>
            <p:ph type="title" hasCustomPrompt="1"/>
          </p:nvPr>
        </p:nvSpPr>
        <p:spPr>
          <a:xfrm>
            <a:off x="480280" y="761436"/>
            <a:ext cx="11254520" cy="1126345"/>
          </a:xfrm>
          <a:prstGeom prst="rect">
            <a:avLst/>
          </a:prstGeom>
        </p:spPr>
        <p:txBody>
          <a:bodyPr lIns="0" rIns="0">
            <a:noAutofit/>
          </a:bodyPr>
          <a:lstStyle>
            <a:lvl1pPr>
              <a:lnSpc>
                <a:spcPct val="100000"/>
              </a:lnSpc>
              <a:defRPr sz="3200" b="1" i="0" cap="all" spc="300" baseline="0">
                <a:solidFill>
                  <a:schemeClr val="accent1"/>
                </a:solidFill>
                <a:latin typeface="+mn-lt"/>
                <a:ea typeface="Arial" charset="0"/>
                <a:cs typeface="Arial" charset="0"/>
              </a:defRPr>
            </a:lvl1pPr>
          </a:lstStyle>
          <a:p>
            <a:r>
              <a:rPr lang="en-US" dirty="0"/>
              <a:t>TITLE: ARIAL BOLD 32PT, ROTUNDA ORANGE, “LOOSE” TRACKING</a:t>
            </a:r>
          </a:p>
        </p:txBody>
      </p:sp>
      <p:sp>
        <p:nvSpPr>
          <p:cNvPr id="9" name="Text Placeholder 14">
            <a:extLst>
              <a:ext uri="{FF2B5EF4-FFF2-40B4-BE49-F238E27FC236}">
                <a16:creationId xmlns:a16="http://schemas.microsoft.com/office/drawing/2014/main" id="{04D1FBFD-9542-457B-B5CC-DB9C95CA016C}"/>
              </a:ext>
            </a:extLst>
          </p:cNvPr>
          <p:cNvSpPr>
            <a:spLocks noGrp="1"/>
          </p:cNvSpPr>
          <p:nvPr>
            <p:ph type="body" sz="quarter" idx="36" hasCustomPrompt="1"/>
          </p:nvPr>
        </p:nvSpPr>
        <p:spPr>
          <a:xfrm>
            <a:off x="480280" y="318031"/>
            <a:ext cx="11254520" cy="317500"/>
          </a:xfrm>
          <a:prstGeom prst="rect">
            <a:avLst/>
          </a:prstGeom>
        </p:spPr>
        <p:txBody>
          <a:bodyPr lIns="0" rIns="0"/>
          <a:lstStyle>
            <a:lvl1pPr marL="0" indent="0">
              <a:lnSpc>
                <a:spcPct val="100000"/>
              </a:lnSpc>
              <a:buNone/>
              <a:defRPr sz="1400" b="1" i="0" cap="all" spc="300" baseline="0">
                <a:solidFill>
                  <a:schemeClr val="accent2"/>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0" name="Text Placeholder 7">
            <a:extLst>
              <a:ext uri="{FF2B5EF4-FFF2-40B4-BE49-F238E27FC236}">
                <a16:creationId xmlns:a16="http://schemas.microsoft.com/office/drawing/2014/main" id="{A037E049-67B5-43B1-92C1-636F720246CD}"/>
              </a:ext>
            </a:extLst>
          </p:cNvPr>
          <p:cNvSpPr>
            <a:spLocks noGrp="1"/>
          </p:cNvSpPr>
          <p:nvPr>
            <p:ph type="body" sz="quarter" idx="11" hasCustomPrompt="1"/>
          </p:nvPr>
        </p:nvSpPr>
        <p:spPr>
          <a:xfrm>
            <a:off x="469107" y="5878285"/>
            <a:ext cx="11253787" cy="393927"/>
          </a:xfrm>
          <a:prstGeom prst="rect">
            <a:avLst/>
          </a:prstGeom>
        </p:spPr>
        <p:txBody>
          <a:bodyPr lIns="0" tIns="0" rIns="0" bIns="0" anchor="b">
            <a:noAutofit/>
          </a:bodyPr>
          <a:lstStyle>
            <a:lvl1pPr marL="0" indent="0">
              <a:buNone/>
              <a:defRPr sz="9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16993346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5072" y="192024"/>
            <a:ext cx="11801856" cy="6473952"/>
          </a:xfrm>
          <a:prstGeom prst="rect">
            <a:avLst/>
          </a:prstGeom>
        </p:spPr>
      </p:pic>
      <p:sp>
        <p:nvSpPr>
          <p:cNvPr id="6" name="Title 1"/>
          <p:cNvSpPr>
            <a:spLocks noGrp="1"/>
          </p:cNvSpPr>
          <p:nvPr>
            <p:ph type="title" hasCustomPrompt="1"/>
          </p:nvPr>
        </p:nvSpPr>
        <p:spPr>
          <a:xfrm>
            <a:off x="1455444" y="2337847"/>
            <a:ext cx="9281112" cy="1207383"/>
          </a:xfrm>
          <a:prstGeom prst="rect">
            <a:avLst/>
          </a:prstGeom>
        </p:spPr>
        <p:txBody>
          <a:bodyPr anchor="b"/>
          <a:lstStyle>
            <a:lvl1pPr algn="ctr">
              <a:lnSpc>
                <a:spcPct val="100000"/>
              </a:lnSpc>
              <a:defRPr sz="3600" b="1" spc="300" baseline="0">
                <a:solidFill>
                  <a:schemeClr val="bg1"/>
                </a:solidFill>
                <a:latin typeface="+mn-lt"/>
              </a:defRPr>
            </a:lvl1pPr>
          </a:lstStyle>
          <a:p>
            <a:r>
              <a:rPr lang="en-US"/>
              <a:t>ENDING: </a:t>
            </a:r>
            <a:r>
              <a:rPr lang="en-US" dirty="0"/>
              <a:t>ARIAL BOLD 36PT, WHITE,“LOOSE” TRACKING.</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2453" y="5571526"/>
            <a:ext cx="3942174" cy="890931"/>
          </a:xfrm>
          <a:prstGeom prst="rect">
            <a:avLst/>
          </a:prstGeom>
        </p:spPr>
      </p:pic>
    </p:spTree>
    <p:extLst>
      <p:ext uri="{BB962C8B-B14F-4D97-AF65-F5344CB8AC3E}">
        <p14:creationId xmlns:p14="http://schemas.microsoft.com/office/powerpoint/2010/main" val="1068860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CA6D101-3ABB-4368-810F-A424A16B8373}"/>
              </a:ext>
            </a:extLst>
          </p:cNvPr>
          <p:cNvCxnSpPr/>
          <p:nvPr userDrawn="1"/>
        </p:nvCxnSpPr>
        <p:spPr>
          <a:xfrm>
            <a:off x="471444" y="2892150"/>
            <a:ext cx="0" cy="1764547"/>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6BB9AE06-F806-4577-A36F-841E591F7274}"/>
              </a:ext>
            </a:extLst>
          </p:cNvPr>
          <p:cNvSpPr>
            <a:spLocks noGrp="1"/>
          </p:cNvSpPr>
          <p:nvPr>
            <p:ph type="body" sz="quarter" idx="10" hasCustomPrompt="1"/>
          </p:nvPr>
        </p:nvSpPr>
        <p:spPr>
          <a:xfrm>
            <a:off x="657163" y="3845859"/>
            <a:ext cx="3383280" cy="745191"/>
          </a:xfrm>
          <a:prstGeom prst="rect">
            <a:avLst/>
          </a:prstGeom>
        </p:spPr>
        <p:txBody>
          <a:bodyPr lIns="0" tIns="0" rIns="0" bIns="0" anchor="b"/>
          <a:lstStyle>
            <a:lvl1pPr marL="0" indent="0">
              <a:lnSpc>
                <a:spcPct val="100000"/>
              </a:lnSpc>
              <a:buNone/>
              <a:defRPr sz="1800" b="1" cap="all" spc="300" baseline="0">
                <a:solidFill>
                  <a:schemeClr val="accent1"/>
                </a:solidFill>
              </a:defRPr>
            </a:lvl1pPr>
            <a:lvl2pPr marL="457200" indent="0">
              <a:buNone/>
              <a:defRPr sz="1800" b="1" cap="all" baseline="0">
                <a:solidFill>
                  <a:srgbClr val="E77324"/>
                </a:solidFill>
              </a:defRPr>
            </a:lvl2pPr>
            <a:lvl3pPr marL="914400" indent="0">
              <a:buNone/>
              <a:defRPr sz="1800" b="1" cap="all" baseline="0">
                <a:solidFill>
                  <a:srgbClr val="E77324"/>
                </a:solidFill>
              </a:defRPr>
            </a:lvl3pPr>
            <a:lvl4pPr marL="1371600" indent="0">
              <a:buNone/>
              <a:defRPr sz="1800" b="1" cap="all" baseline="0">
                <a:solidFill>
                  <a:srgbClr val="E77324"/>
                </a:solidFill>
              </a:defRPr>
            </a:lvl4pPr>
            <a:lvl5pPr marL="1828800" indent="0">
              <a:buNone/>
              <a:defRPr sz="1800" b="1" cap="all" baseline="0">
                <a:solidFill>
                  <a:srgbClr val="E77324"/>
                </a:solidFill>
              </a:defRPr>
            </a:lvl5pPr>
          </a:lstStyle>
          <a:p>
            <a:pPr lvl="0"/>
            <a:r>
              <a:rPr lang="en-US" dirty="0"/>
              <a:t>Section Header option 1</a:t>
            </a:r>
          </a:p>
        </p:txBody>
      </p:sp>
      <p:sp>
        <p:nvSpPr>
          <p:cNvPr id="29" name="Text Placeholder 22">
            <a:extLst>
              <a:ext uri="{FF2B5EF4-FFF2-40B4-BE49-F238E27FC236}">
                <a16:creationId xmlns:a16="http://schemas.microsoft.com/office/drawing/2014/main" id="{2386B0C1-198B-4E80-82BB-802DE008FA01}"/>
              </a:ext>
            </a:extLst>
          </p:cNvPr>
          <p:cNvSpPr>
            <a:spLocks noGrp="1"/>
          </p:cNvSpPr>
          <p:nvPr>
            <p:ph type="body" sz="quarter" idx="13" hasCustomPrompt="1"/>
          </p:nvPr>
        </p:nvSpPr>
        <p:spPr>
          <a:xfrm>
            <a:off x="657165" y="4656697"/>
            <a:ext cx="3383280" cy="703625"/>
          </a:xfrm>
          <a:prstGeom prst="rect">
            <a:avLst/>
          </a:prstGeom>
        </p:spPr>
        <p:txBody>
          <a:bodyPr lIns="0" tIns="0" rIns="0" bIns="0"/>
          <a:lstStyle>
            <a:lvl1pPr marL="0" indent="0">
              <a:lnSpc>
                <a:spcPct val="100000"/>
              </a:lnSpc>
              <a:buNone/>
              <a:defRPr sz="1400" b="1" cap="none" spc="0" baseline="0">
                <a:solidFill>
                  <a:schemeClr val="accent1"/>
                </a:solidFill>
              </a:defRPr>
            </a:lvl1pPr>
            <a:lvl2pPr marL="457200" indent="0">
              <a:buNone/>
              <a:defRPr sz="1800" b="1" cap="all" baseline="0">
                <a:solidFill>
                  <a:srgbClr val="E77324"/>
                </a:solidFill>
              </a:defRPr>
            </a:lvl2pPr>
            <a:lvl3pPr marL="914400" indent="0">
              <a:buNone/>
              <a:defRPr sz="1800" b="1" cap="all" baseline="0">
                <a:solidFill>
                  <a:srgbClr val="E77324"/>
                </a:solidFill>
              </a:defRPr>
            </a:lvl3pPr>
            <a:lvl4pPr marL="1371600" indent="0">
              <a:buNone/>
              <a:defRPr sz="1800" b="1" cap="all" baseline="0">
                <a:solidFill>
                  <a:srgbClr val="E77324"/>
                </a:solidFill>
              </a:defRPr>
            </a:lvl4pPr>
            <a:lvl5pPr marL="1828800" indent="0">
              <a:buNone/>
              <a:defRPr sz="180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7" name="Text Placeholder 34">
            <a:extLst>
              <a:ext uri="{FF2B5EF4-FFF2-40B4-BE49-F238E27FC236}">
                <a16:creationId xmlns:a16="http://schemas.microsoft.com/office/drawing/2014/main" id="{E34B2576-F482-4A10-A494-ABBA405878C8}"/>
              </a:ext>
            </a:extLst>
          </p:cNvPr>
          <p:cNvSpPr>
            <a:spLocks noGrp="1"/>
          </p:cNvSpPr>
          <p:nvPr>
            <p:ph type="body" sz="quarter" idx="17" hasCustomPrompt="1"/>
          </p:nvPr>
        </p:nvSpPr>
        <p:spPr>
          <a:xfrm>
            <a:off x="657165" y="2979868"/>
            <a:ext cx="3383280" cy="800344"/>
          </a:xfrm>
          <a:prstGeom prst="rect">
            <a:avLst/>
          </a:prstGeom>
        </p:spPr>
        <p:txBody>
          <a:bodyPr lIns="0" tIns="0" rIns="0" bIns="0"/>
          <a:lstStyle>
            <a:lvl1pPr marL="0" indent="0">
              <a:buNone/>
              <a:defRPr sz="62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p>
        </p:txBody>
      </p:sp>
    </p:spTree>
    <p:extLst>
      <p:ext uri="{BB962C8B-B14F-4D97-AF65-F5344CB8AC3E}">
        <p14:creationId xmlns:p14="http://schemas.microsoft.com/office/powerpoint/2010/main" val="248843195"/>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3FD3BA9-630D-4626-8036-B7C17FE2FDA7}"/>
              </a:ext>
            </a:extLst>
          </p:cNvPr>
          <p:cNvCxnSpPr/>
          <p:nvPr userDrawn="1"/>
        </p:nvCxnSpPr>
        <p:spPr>
          <a:xfrm>
            <a:off x="4226162" y="2892150"/>
            <a:ext cx="0" cy="3251967"/>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4" name="Text Placeholder 22">
            <a:extLst>
              <a:ext uri="{FF2B5EF4-FFF2-40B4-BE49-F238E27FC236}">
                <a16:creationId xmlns:a16="http://schemas.microsoft.com/office/drawing/2014/main" id="{26DD713D-827A-49D1-AB97-8425D82521E3}"/>
              </a:ext>
            </a:extLst>
          </p:cNvPr>
          <p:cNvSpPr>
            <a:spLocks noGrp="1"/>
          </p:cNvSpPr>
          <p:nvPr>
            <p:ph type="body" sz="quarter" idx="11" hasCustomPrompt="1"/>
          </p:nvPr>
        </p:nvSpPr>
        <p:spPr>
          <a:xfrm>
            <a:off x="4411879" y="3845859"/>
            <a:ext cx="3383280" cy="745191"/>
          </a:xfrm>
          <a:prstGeom prst="rect">
            <a:avLst/>
          </a:prstGeom>
        </p:spPr>
        <p:txBody>
          <a:bodyPr lIns="0" tIns="0" rIns="0" bIns="0" anchor="b"/>
          <a:lstStyle>
            <a:lvl1pPr marL="0" indent="0">
              <a:lnSpc>
                <a:spcPct val="100000"/>
              </a:lnSpc>
              <a:buNone/>
              <a:defRPr sz="1800" b="1" cap="all" spc="300" baseline="0">
                <a:solidFill>
                  <a:schemeClr val="accent1"/>
                </a:solidFill>
              </a:defRPr>
            </a:lvl1pPr>
            <a:lvl2pPr marL="457200" indent="0">
              <a:buNone/>
              <a:defRPr sz="1800" b="1" cap="all" baseline="0">
                <a:solidFill>
                  <a:srgbClr val="E77324"/>
                </a:solidFill>
              </a:defRPr>
            </a:lvl2pPr>
            <a:lvl3pPr marL="914400" indent="0">
              <a:buNone/>
              <a:defRPr sz="1800" b="1" cap="all" baseline="0">
                <a:solidFill>
                  <a:srgbClr val="E77324"/>
                </a:solidFill>
              </a:defRPr>
            </a:lvl3pPr>
            <a:lvl4pPr marL="1371600" indent="0">
              <a:buNone/>
              <a:defRPr sz="1800" b="1" cap="all" baseline="0">
                <a:solidFill>
                  <a:srgbClr val="E77324"/>
                </a:solidFill>
              </a:defRPr>
            </a:lvl4pPr>
            <a:lvl5pPr marL="1828800" indent="0">
              <a:buNone/>
              <a:defRPr sz="1800" b="1" cap="all" baseline="0">
                <a:solidFill>
                  <a:srgbClr val="E77324"/>
                </a:solidFill>
              </a:defRPr>
            </a:lvl5pPr>
          </a:lstStyle>
          <a:p>
            <a:pPr lvl="0"/>
            <a:r>
              <a:rPr lang="en-US" dirty="0"/>
              <a:t>Section Header option 2</a:t>
            </a:r>
          </a:p>
        </p:txBody>
      </p:sp>
      <p:sp>
        <p:nvSpPr>
          <p:cNvPr id="30" name="Text Placeholder 22">
            <a:extLst>
              <a:ext uri="{FF2B5EF4-FFF2-40B4-BE49-F238E27FC236}">
                <a16:creationId xmlns:a16="http://schemas.microsoft.com/office/drawing/2014/main" id="{E2B240EB-CAE3-43D1-9547-1BBEC05E5718}"/>
              </a:ext>
            </a:extLst>
          </p:cNvPr>
          <p:cNvSpPr>
            <a:spLocks noGrp="1"/>
          </p:cNvSpPr>
          <p:nvPr>
            <p:ph type="body" sz="quarter" idx="14" hasCustomPrompt="1"/>
          </p:nvPr>
        </p:nvSpPr>
        <p:spPr>
          <a:xfrm>
            <a:off x="4411881" y="4656697"/>
            <a:ext cx="3383280" cy="703625"/>
          </a:xfrm>
          <a:prstGeom prst="rect">
            <a:avLst/>
          </a:prstGeom>
        </p:spPr>
        <p:txBody>
          <a:bodyPr lIns="0" tIns="0" rIns="0" bIns="0"/>
          <a:lstStyle>
            <a:lvl1pPr marL="0" indent="0">
              <a:lnSpc>
                <a:spcPct val="100000"/>
              </a:lnSpc>
              <a:buNone/>
              <a:defRPr sz="1400" b="1" cap="none" spc="0" baseline="0">
                <a:solidFill>
                  <a:schemeClr val="accent1"/>
                </a:solidFill>
              </a:defRPr>
            </a:lvl1pPr>
            <a:lvl2pPr marL="457200" indent="0">
              <a:buNone/>
              <a:defRPr sz="1800" b="1" cap="all" baseline="0">
                <a:solidFill>
                  <a:srgbClr val="E77324"/>
                </a:solidFill>
              </a:defRPr>
            </a:lvl2pPr>
            <a:lvl3pPr marL="914400" indent="0">
              <a:buNone/>
              <a:defRPr sz="1800" b="1" cap="all" baseline="0">
                <a:solidFill>
                  <a:srgbClr val="E77324"/>
                </a:solidFill>
              </a:defRPr>
            </a:lvl3pPr>
            <a:lvl4pPr marL="1371600" indent="0">
              <a:buNone/>
              <a:defRPr sz="1800" b="1" cap="all" baseline="0">
                <a:solidFill>
                  <a:srgbClr val="E77324"/>
                </a:solidFill>
              </a:defRPr>
            </a:lvl4pPr>
            <a:lvl5pPr marL="1828800" indent="0">
              <a:buNone/>
              <a:defRPr sz="180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6" name="Text Placeholder 34">
            <a:extLst>
              <a:ext uri="{FF2B5EF4-FFF2-40B4-BE49-F238E27FC236}">
                <a16:creationId xmlns:a16="http://schemas.microsoft.com/office/drawing/2014/main" id="{6EEF99F9-02A5-49AF-AA7A-C1DE78EDD807}"/>
              </a:ext>
            </a:extLst>
          </p:cNvPr>
          <p:cNvSpPr>
            <a:spLocks noGrp="1"/>
          </p:cNvSpPr>
          <p:nvPr>
            <p:ph type="body" sz="quarter" idx="18" hasCustomPrompt="1"/>
          </p:nvPr>
        </p:nvSpPr>
        <p:spPr>
          <a:xfrm>
            <a:off x="4411881" y="2979868"/>
            <a:ext cx="3383280" cy="800344"/>
          </a:xfrm>
          <a:prstGeom prst="rect">
            <a:avLst/>
          </a:prstGeom>
        </p:spPr>
        <p:txBody>
          <a:bodyPr lIns="0" tIns="0" rIns="0" bIns="0"/>
          <a:lstStyle>
            <a:lvl1pPr marL="0" indent="0">
              <a:buNone/>
              <a:defRPr sz="62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02</a:t>
            </a:r>
          </a:p>
        </p:txBody>
      </p:sp>
    </p:spTree>
    <p:extLst>
      <p:ext uri="{BB962C8B-B14F-4D97-AF65-F5344CB8AC3E}">
        <p14:creationId xmlns:p14="http://schemas.microsoft.com/office/powerpoint/2010/main" val="8159432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2FC82F8-7562-40A8-B73C-426D5B61C4A4}"/>
              </a:ext>
            </a:extLst>
          </p:cNvPr>
          <p:cNvCxnSpPr/>
          <p:nvPr userDrawn="1"/>
        </p:nvCxnSpPr>
        <p:spPr>
          <a:xfrm>
            <a:off x="7980880" y="2892150"/>
            <a:ext cx="0" cy="3251967"/>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5" name="Text Placeholder 22">
            <a:extLst>
              <a:ext uri="{FF2B5EF4-FFF2-40B4-BE49-F238E27FC236}">
                <a16:creationId xmlns:a16="http://schemas.microsoft.com/office/drawing/2014/main" id="{1BDC6547-7D66-4391-8B4F-9E845059D336}"/>
              </a:ext>
            </a:extLst>
          </p:cNvPr>
          <p:cNvSpPr>
            <a:spLocks noGrp="1"/>
          </p:cNvSpPr>
          <p:nvPr>
            <p:ph type="body" sz="quarter" idx="12" hasCustomPrompt="1"/>
          </p:nvPr>
        </p:nvSpPr>
        <p:spPr>
          <a:xfrm>
            <a:off x="8166599" y="3850237"/>
            <a:ext cx="3383280" cy="745191"/>
          </a:xfrm>
          <a:prstGeom prst="rect">
            <a:avLst/>
          </a:prstGeom>
        </p:spPr>
        <p:txBody>
          <a:bodyPr lIns="0" tIns="0" rIns="0" bIns="0" anchor="b"/>
          <a:lstStyle>
            <a:lvl1pPr marL="0" indent="0">
              <a:lnSpc>
                <a:spcPct val="100000"/>
              </a:lnSpc>
              <a:buNone/>
              <a:defRPr sz="1800" b="1" cap="all" spc="300" baseline="0">
                <a:solidFill>
                  <a:schemeClr val="accent1"/>
                </a:solidFill>
              </a:defRPr>
            </a:lvl1pPr>
            <a:lvl2pPr marL="457200" indent="0">
              <a:buNone/>
              <a:defRPr sz="1800" b="1" cap="all" baseline="0">
                <a:solidFill>
                  <a:srgbClr val="E77324"/>
                </a:solidFill>
              </a:defRPr>
            </a:lvl2pPr>
            <a:lvl3pPr marL="914400" indent="0">
              <a:buNone/>
              <a:defRPr sz="1800" b="1" cap="all" baseline="0">
                <a:solidFill>
                  <a:srgbClr val="E77324"/>
                </a:solidFill>
              </a:defRPr>
            </a:lvl3pPr>
            <a:lvl4pPr marL="1371600" indent="0">
              <a:buNone/>
              <a:defRPr sz="1800" b="1" cap="all" baseline="0">
                <a:solidFill>
                  <a:srgbClr val="E77324"/>
                </a:solidFill>
              </a:defRPr>
            </a:lvl4pPr>
            <a:lvl5pPr marL="1828800" indent="0">
              <a:buNone/>
              <a:defRPr sz="1800" b="1" cap="all" baseline="0">
                <a:solidFill>
                  <a:srgbClr val="E77324"/>
                </a:solidFill>
              </a:defRPr>
            </a:lvl5pPr>
          </a:lstStyle>
          <a:p>
            <a:pPr lvl="0"/>
            <a:r>
              <a:rPr lang="en-US" dirty="0"/>
              <a:t>Section Header option 3</a:t>
            </a:r>
          </a:p>
        </p:txBody>
      </p:sp>
      <p:sp>
        <p:nvSpPr>
          <p:cNvPr id="31" name="Text Placeholder 22">
            <a:extLst>
              <a:ext uri="{FF2B5EF4-FFF2-40B4-BE49-F238E27FC236}">
                <a16:creationId xmlns:a16="http://schemas.microsoft.com/office/drawing/2014/main" id="{0EBB5183-35E7-4474-82A7-D44BFB29157F}"/>
              </a:ext>
            </a:extLst>
          </p:cNvPr>
          <p:cNvSpPr>
            <a:spLocks noGrp="1"/>
          </p:cNvSpPr>
          <p:nvPr>
            <p:ph type="body" sz="quarter" idx="15" hasCustomPrompt="1"/>
          </p:nvPr>
        </p:nvSpPr>
        <p:spPr>
          <a:xfrm>
            <a:off x="8166601" y="4661075"/>
            <a:ext cx="3383280" cy="703625"/>
          </a:xfrm>
          <a:prstGeom prst="rect">
            <a:avLst/>
          </a:prstGeom>
        </p:spPr>
        <p:txBody>
          <a:bodyPr lIns="0" tIns="0" rIns="0" bIns="0"/>
          <a:lstStyle>
            <a:lvl1pPr marL="0" indent="0">
              <a:lnSpc>
                <a:spcPct val="100000"/>
              </a:lnSpc>
              <a:buNone/>
              <a:defRPr sz="1400" b="1" cap="none" spc="0" baseline="0">
                <a:solidFill>
                  <a:schemeClr val="accent1"/>
                </a:solidFill>
              </a:defRPr>
            </a:lvl1pPr>
            <a:lvl2pPr marL="457200" indent="0">
              <a:buNone/>
              <a:defRPr sz="1800" b="1" cap="all" baseline="0">
                <a:solidFill>
                  <a:srgbClr val="E77324"/>
                </a:solidFill>
              </a:defRPr>
            </a:lvl2pPr>
            <a:lvl3pPr marL="914400" indent="0">
              <a:buNone/>
              <a:defRPr sz="1800" b="1" cap="all" baseline="0">
                <a:solidFill>
                  <a:srgbClr val="E77324"/>
                </a:solidFill>
              </a:defRPr>
            </a:lvl3pPr>
            <a:lvl4pPr marL="1371600" indent="0">
              <a:buNone/>
              <a:defRPr sz="1800" b="1" cap="all" baseline="0">
                <a:solidFill>
                  <a:srgbClr val="E77324"/>
                </a:solidFill>
              </a:defRPr>
            </a:lvl4pPr>
            <a:lvl5pPr marL="1828800" indent="0">
              <a:buNone/>
              <a:defRPr sz="180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6" name="Text Placeholder 34">
            <a:extLst>
              <a:ext uri="{FF2B5EF4-FFF2-40B4-BE49-F238E27FC236}">
                <a16:creationId xmlns:a16="http://schemas.microsoft.com/office/drawing/2014/main" id="{3A5416C5-0881-4D8A-A946-E5974700BE77}"/>
              </a:ext>
            </a:extLst>
          </p:cNvPr>
          <p:cNvSpPr>
            <a:spLocks noGrp="1"/>
          </p:cNvSpPr>
          <p:nvPr>
            <p:ph type="body" sz="quarter" idx="19" hasCustomPrompt="1"/>
          </p:nvPr>
        </p:nvSpPr>
        <p:spPr>
          <a:xfrm>
            <a:off x="8166599" y="2979868"/>
            <a:ext cx="3383280" cy="800344"/>
          </a:xfrm>
          <a:prstGeom prst="rect">
            <a:avLst/>
          </a:prstGeom>
        </p:spPr>
        <p:txBody>
          <a:bodyPr lIns="0" tIns="0" rIns="0" bIns="0"/>
          <a:lstStyle>
            <a:lvl1pPr marL="0" indent="0">
              <a:buNone/>
              <a:defRPr sz="62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03</a:t>
            </a:r>
          </a:p>
        </p:txBody>
      </p:sp>
    </p:spTree>
    <p:extLst>
      <p:ext uri="{BB962C8B-B14F-4D97-AF65-F5344CB8AC3E}">
        <p14:creationId xmlns:p14="http://schemas.microsoft.com/office/powerpoint/2010/main" val="295888015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1C9F5C-6466-4BC1-99DE-1AF5254E84D9}"/>
              </a:ext>
            </a:extLst>
          </p:cNvPr>
          <p:cNvSpPr/>
          <p:nvPr userDrawn="1"/>
        </p:nvSpPr>
        <p:spPr>
          <a:xfrm>
            <a:off x="219224" y="192024"/>
            <a:ext cx="11777703" cy="6473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0280" y="2173015"/>
            <a:ext cx="11254520" cy="4095810"/>
          </a:xfrm>
          <a:prstGeom prst="rect">
            <a:avLst/>
          </a:prstGeom>
        </p:spPr>
        <p:txBody>
          <a:bodyPr lIns="0" rIns="0"/>
          <a:lstStyle>
            <a:lvl1pPr algn="l">
              <a:lnSpc>
                <a:spcPct val="100000"/>
              </a:lnSpc>
              <a:defRPr sz="3600" b="1" spc="300" baseline="0">
                <a:solidFill>
                  <a:schemeClr val="bg1"/>
                </a:solidFill>
                <a:latin typeface="+mn-lt"/>
              </a:defRPr>
            </a:lvl1pPr>
          </a:lstStyle>
          <a:p>
            <a:r>
              <a:rPr lang="en-US" dirty="0"/>
              <a:t>SECTION DIVIDER: ARIAL BOLD 36PT, WHITE, “LOOSE” TRACKING</a:t>
            </a:r>
          </a:p>
        </p:txBody>
      </p:sp>
      <p:sp>
        <p:nvSpPr>
          <p:cNvPr id="6" name="Text Placeholder 14">
            <a:extLst>
              <a:ext uri="{FF2B5EF4-FFF2-40B4-BE49-F238E27FC236}">
                <a16:creationId xmlns:a16="http://schemas.microsoft.com/office/drawing/2014/main" id="{2EB127C8-06AA-469B-9A91-2E0C5901404F}"/>
              </a:ext>
            </a:extLst>
          </p:cNvPr>
          <p:cNvSpPr>
            <a:spLocks noGrp="1"/>
          </p:cNvSpPr>
          <p:nvPr>
            <p:ph type="body" sz="quarter" idx="12" hasCustomPrompt="1"/>
          </p:nvPr>
        </p:nvSpPr>
        <p:spPr>
          <a:xfrm>
            <a:off x="480280" y="318031"/>
            <a:ext cx="11254520" cy="317500"/>
          </a:xfrm>
          <a:prstGeom prst="rect">
            <a:avLst/>
          </a:prstGeom>
        </p:spPr>
        <p:txBody>
          <a:bodyPr lIns="0" rIns="0"/>
          <a:lstStyle>
            <a:lvl1pPr marL="0" indent="0">
              <a:lnSpc>
                <a:spcPct val="100000"/>
              </a:lnSpc>
              <a:buNone/>
              <a:defRPr sz="1600" b="1" i="0" spc="300" baseline="0">
                <a:solidFill>
                  <a:schemeClr val="bg1"/>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r>
              <a:rPr lang="en-US" dirty="0"/>
              <a:t>HEADER: ARIAL BOLD 16PT, WHITE, “LOOSE” TRACKING</a:t>
            </a:r>
          </a:p>
        </p:txBody>
      </p:sp>
    </p:spTree>
    <p:extLst>
      <p:ext uri="{BB962C8B-B14F-4D97-AF65-F5344CB8AC3E}">
        <p14:creationId xmlns:p14="http://schemas.microsoft.com/office/powerpoint/2010/main" val="1833508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19808F-C59B-4CD9-9B42-3AD929B57421}"/>
              </a:ext>
            </a:extLst>
          </p:cNvPr>
          <p:cNvSpPr/>
          <p:nvPr userDrawn="1"/>
        </p:nvSpPr>
        <p:spPr>
          <a:xfrm>
            <a:off x="195072" y="192024"/>
            <a:ext cx="11801856" cy="6473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80280" y="1084083"/>
            <a:ext cx="11254520" cy="2272303"/>
          </a:xfrm>
          <a:prstGeom prst="rect">
            <a:avLst/>
          </a:prstGeom>
        </p:spPr>
        <p:txBody>
          <a:bodyPr lIns="0" rIns="0" anchor="b"/>
          <a:lstStyle>
            <a:lvl1pPr>
              <a:lnSpc>
                <a:spcPct val="100000"/>
              </a:lnSpc>
              <a:defRPr sz="3600" b="1" spc="300" baseline="0">
                <a:solidFill>
                  <a:schemeClr val="bg1"/>
                </a:solidFill>
                <a:latin typeface="+mn-lt"/>
              </a:defRPr>
            </a:lvl1pPr>
          </a:lstStyle>
          <a:p>
            <a:r>
              <a:rPr lang="en-US" dirty="0"/>
              <a:t>SECTION DIVIDER: ARIAL BOLD 36PT, WHITE, “LOOSE” TRACKING</a:t>
            </a:r>
          </a:p>
        </p:txBody>
      </p:sp>
      <p:sp>
        <p:nvSpPr>
          <p:cNvPr id="8" name="Text Placeholder 7"/>
          <p:cNvSpPr>
            <a:spLocks noGrp="1"/>
          </p:cNvSpPr>
          <p:nvPr>
            <p:ph type="body" sz="quarter" idx="10" hasCustomPrompt="1"/>
          </p:nvPr>
        </p:nvSpPr>
        <p:spPr>
          <a:xfrm>
            <a:off x="480280" y="3539266"/>
            <a:ext cx="11254520" cy="2814400"/>
          </a:xfrm>
          <a:prstGeom prst="rect">
            <a:avLst/>
          </a:prstGeom>
        </p:spPr>
        <p:txBody>
          <a:bodyPr lIns="0" rIns="0"/>
          <a:lstStyle>
            <a:lvl1pPr marL="0" indent="0">
              <a:lnSpc>
                <a:spcPct val="100000"/>
              </a:lnSpc>
              <a:buNone/>
              <a:defRPr sz="2400" spc="0" baseline="0">
                <a:solidFill>
                  <a:schemeClr val="bg1"/>
                </a:solidFill>
                <a:latin typeface="+mj-lt"/>
                <a:ea typeface="Times New Roman" charset="0"/>
                <a:cs typeface="Times New Roman"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text: Times New Roman 24pt, White</a:t>
            </a:r>
          </a:p>
        </p:txBody>
      </p:sp>
      <p:sp>
        <p:nvSpPr>
          <p:cNvPr id="6" name="Text Placeholder 14">
            <a:extLst>
              <a:ext uri="{FF2B5EF4-FFF2-40B4-BE49-F238E27FC236}">
                <a16:creationId xmlns:a16="http://schemas.microsoft.com/office/drawing/2014/main" id="{E95DDEAF-149F-4B43-B4BE-348183B83F88}"/>
              </a:ext>
            </a:extLst>
          </p:cNvPr>
          <p:cNvSpPr>
            <a:spLocks noGrp="1"/>
          </p:cNvSpPr>
          <p:nvPr>
            <p:ph type="body" sz="quarter" idx="12" hasCustomPrompt="1"/>
          </p:nvPr>
        </p:nvSpPr>
        <p:spPr>
          <a:xfrm>
            <a:off x="480280" y="318031"/>
            <a:ext cx="11254520" cy="317500"/>
          </a:xfrm>
          <a:prstGeom prst="rect">
            <a:avLst/>
          </a:prstGeom>
        </p:spPr>
        <p:txBody>
          <a:bodyPr lIns="0" rIns="0"/>
          <a:lstStyle>
            <a:lvl1pPr marL="0" indent="0">
              <a:lnSpc>
                <a:spcPct val="100000"/>
              </a:lnSpc>
              <a:buNone/>
              <a:defRPr sz="1600" b="1" i="0" spc="300" baseline="0">
                <a:solidFill>
                  <a:schemeClr val="bg1"/>
                </a:solidFill>
                <a:latin typeface="+mn-lt"/>
                <a:ea typeface="Arial" charset="0"/>
                <a:cs typeface="Arial" charset="0"/>
              </a:defRPr>
            </a:lvl1pPr>
            <a:lvl2pPr marL="457200" indent="0">
              <a:lnSpc>
                <a:spcPct val="100000"/>
              </a:lnSpc>
              <a:buNone/>
              <a:defRPr sz="1400" b="1" i="0" spc="300">
                <a:solidFill>
                  <a:srgbClr val="1E3A74"/>
                </a:solidFill>
                <a:latin typeface="Arial" charset="0"/>
                <a:ea typeface="Arial" charset="0"/>
                <a:cs typeface="Arial" charset="0"/>
              </a:defRPr>
            </a:lvl2pPr>
            <a:lvl3pPr marL="914400" indent="0">
              <a:lnSpc>
                <a:spcPct val="100000"/>
              </a:lnSpc>
              <a:buNone/>
              <a:defRPr sz="1400" b="1" i="0" spc="300">
                <a:solidFill>
                  <a:srgbClr val="1E3A74"/>
                </a:solidFill>
                <a:latin typeface="Arial" charset="0"/>
                <a:ea typeface="Arial" charset="0"/>
                <a:cs typeface="Arial" charset="0"/>
              </a:defRPr>
            </a:lvl3pPr>
            <a:lvl4pPr marL="1371600" indent="0">
              <a:lnSpc>
                <a:spcPct val="100000"/>
              </a:lnSpc>
              <a:buNone/>
              <a:defRPr sz="1400" b="1" i="0" spc="300">
                <a:solidFill>
                  <a:srgbClr val="1E3A74"/>
                </a:solidFill>
                <a:latin typeface="Arial" charset="0"/>
                <a:ea typeface="Arial" charset="0"/>
                <a:cs typeface="Arial" charset="0"/>
              </a:defRPr>
            </a:lvl4pPr>
            <a:lvl5pPr marL="1828800" indent="0">
              <a:lnSpc>
                <a:spcPct val="100000"/>
              </a:lnSpc>
              <a:buNone/>
              <a:defRPr sz="1400" b="1" i="0" spc="300">
                <a:solidFill>
                  <a:srgbClr val="1E3A74"/>
                </a:solidFill>
                <a:latin typeface="Arial" charset="0"/>
                <a:ea typeface="Arial" charset="0"/>
                <a:cs typeface="Arial" charset="0"/>
              </a:defRPr>
            </a:lvl5pPr>
          </a:lstStyle>
          <a:p>
            <a:r>
              <a:rPr lang="en-US" dirty="0"/>
              <a:t>HEADER: ARIAL BOLD 16PT, WHITE, “LOOSE” TRACKING</a:t>
            </a:r>
          </a:p>
        </p:txBody>
      </p:sp>
    </p:spTree>
    <p:extLst>
      <p:ext uri="{BB962C8B-B14F-4D97-AF65-F5344CB8AC3E}">
        <p14:creationId xmlns:p14="http://schemas.microsoft.com/office/powerpoint/2010/main" val="1819470664"/>
      </p:ext>
    </p:extLst>
  </p:cSld>
  <p:clrMapOvr>
    <a:masterClrMapping/>
  </p:clrMapOvr>
  <p:extLst>
    <p:ext uri="{DCECCB84-F9BA-43D5-87BE-67443E8EF086}">
      <p15:sldGuideLst xmlns:p15="http://schemas.microsoft.com/office/powerpoint/2012/main">
        <p15:guide id="1" orient="horz" pos="201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NUL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72FBFEB-1AAC-4387-B5EE-B4F7AB494B8E}"/>
              </a:ext>
            </a:extLst>
          </p:cNvPr>
          <p:cNvCxnSpPr/>
          <p:nvPr userDrawn="1"/>
        </p:nvCxnSpPr>
        <p:spPr>
          <a:xfrm flipH="1">
            <a:off x="575979" y="6549313"/>
            <a:ext cx="11040043"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D009F9B-85A9-4392-A75D-AD611B23D05D}"/>
              </a:ext>
            </a:extLst>
          </p:cNvPr>
          <p:cNvPicPr>
            <a:picLocks noChangeAspect="1"/>
          </p:cNvPicPr>
          <p:nvPr userDrawn="1"/>
        </p:nvPicPr>
        <p:blipFill>
          <a:blip r:embed="rId44"/>
          <a:stretch>
            <a:fillRect/>
          </a:stretch>
        </p:blipFill>
        <p:spPr>
          <a:xfrm>
            <a:off x="196972" y="6402162"/>
            <a:ext cx="260228" cy="268903"/>
          </a:xfrm>
          <a:prstGeom prst="rect">
            <a:avLst/>
          </a:prstGeom>
        </p:spPr>
      </p:pic>
    </p:spTree>
    <p:extLst>
      <p:ext uri="{BB962C8B-B14F-4D97-AF65-F5344CB8AC3E}">
        <p14:creationId xmlns:p14="http://schemas.microsoft.com/office/powerpoint/2010/main" val="591322580"/>
      </p:ext>
    </p:extLst>
  </p:cSld>
  <p:clrMap bg1="lt1" tx1="dk1" bg2="lt2" tx2="dk2" accent1="accent1" accent2="accent2" accent3="accent3" accent4="accent4" accent5="accent5" accent6="accent6" hlink="hlink" folHlink="folHlink"/>
  <p:sldLayoutIdLst>
    <p:sldLayoutId id="2147483653" r:id="rId1"/>
    <p:sldLayoutId id="2147483733" r:id="rId2"/>
    <p:sldLayoutId id="2147483672" r:id="rId3"/>
    <p:sldLayoutId id="2147483683" r:id="rId4"/>
    <p:sldLayoutId id="2147483673" r:id="rId5"/>
    <p:sldLayoutId id="2147483674" r:id="rId6"/>
    <p:sldLayoutId id="2147483675" r:id="rId7"/>
    <p:sldLayoutId id="2147483654" r:id="rId8"/>
    <p:sldLayoutId id="2147483656" r:id="rId9"/>
    <p:sldLayoutId id="2147483727" r:id="rId10"/>
    <p:sldLayoutId id="2147483693" r:id="rId11"/>
    <p:sldLayoutId id="2147483720" r:id="rId12"/>
    <p:sldLayoutId id="2147483725" r:id="rId13"/>
    <p:sldLayoutId id="2147483695" r:id="rId14"/>
    <p:sldLayoutId id="2147483692" r:id="rId15"/>
    <p:sldLayoutId id="2147483696" r:id="rId16"/>
    <p:sldLayoutId id="2147483697" r:id="rId17"/>
    <p:sldLayoutId id="2147483699" r:id="rId18"/>
    <p:sldLayoutId id="2147483698" r:id="rId19"/>
    <p:sldLayoutId id="2147483700" r:id="rId20"/>
    <p:sldLayoutId id="2147483701" r:id="rId21"/>
    <p:sldLayoutId id="2147483669" r:id="rId22"/>
    <p:sldLayoutId id="2147483670" r:id="rId23"/>
    <p:sldLayoutId id="2147483671" r:id="rId24"/>
    <p:sldLayoutId id="2147483730" r:id="rId25"/>
    <p:sldLayoutId id="2147483704" r:id="rId26"/>
    <p:sldLayoutId id="2147483706" r:id="rId27"/>
    <p:sldLayoutId id="2147483707" r:id="rId28"/>
    <p:sldLayoutId id="2147483708" r:id="rId29"/>
    <p:sldLayoutId id="2147483709" r:id="rId30"/>
    <p:sldLayoutId id="2147483703" r:id="rId31"/>
    <p:sldLayoutId id="2147483705" r:id="rId32"/>
    <p:sldLayoutId id="2147483732" r:id="rId33"/>
    <p:sldLayoutId id="2147483710" r:id="rId34"/>
    <p:sldLayoutId id="2147483711" r:id="rId35"/>
    <p:sldLayoutId id="2147483712" r:id="rId36"/>
    <p:sldLayoutId id="2147483713" r:id="rId37"/>
    <p:sldLayoutId id="2147483714" r:id="rId38"/>
    <p:sldLayoutId id="2147483726" r:id="rId39"/>
    <p:sldLayoutId id="2147483715" r:id="rId40"/>
    <p:sldLayoutId id="2147483716" r:id="rId41"/>
    <p:sldLayoutId id="2147483668" r:id="rId4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4" userDrawn="1">
          <p15:clr>
            <a:srgbClr val="F26B43"/>
          </p15:clr>
        </p15:guide>
        <p15:guide id="2" pos="288" userDrawn="1">
          <p15:clr>
            <a:srgbClr val="F26B43"/>
          </p15:clr>
        </p15:guide>
        <p15:guide id="3" pos="7392" userDrawn="1">
          <p15:clr>
            <a:srgbClr val="F26B43"/>
          </p15:clr>
        </p15:guide>
        <p15:guide id="4" pos="3840" userDrawn="1">
          <p15:clr>
            <a:srgbClr val="F26B43"/>
          </p15:clr>
        </p15:guide>
        <p15:guide id="5" pos="3768" userDrawn="1">
          <p15:clr>
            <a:srgbClr val="F26B43"/>
          </p15:clr>
        </p15:guide>
        <p15:guide id="6" pos="3912" userDrawn="1">
          <p15:clr>
            <a:srgbClr val="F26B43"/>
          </p15:clr>
        </p15:guide>
        <p15:guide id="7" orient="horz" pos="2160" userDrawn="1">
          <p15:clr>
            <a:srgbClr val="F26B43"/>
          </p15:clr>
        </p15:guide>
        <p15:guide id="8" orient="horz" pos="412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193" y="728541"/>
            <a:ext cx="11107615" cy="2498753"/>
          </a:xfrm>
        </p:spPr>
        <p:txBody>
          <a:bodyPr/>
          <a:lstStyle/>
          <a:p>
            <a:r>
              <a:rPr lang="en-US" dirty="0"/>
              <a:t>Survival Analysis:</a:t>
            </a:r>
            <a:br>
              <a:rPr lang="en-US" dirty="0"/>
            </a:br>
            <a:r>
              <a:rPr lang="en-US" dirty="0"/>
              <a:t>An Overview</a:t>
            </a:r>
          </a:p>
        </p:txBody>
      </p:sp>
      <p:pic>
        <p:nvPicPr>
          <p:cNvPr id="3" name="Picture 2">
            <a:extLst>
              <a:ext uri="{FF2B5EF4-FFF2-40B4-BE49-F238E27FC236}">
                <a16:creationId xmlns:a16="http://schemas.microsoft.com/office/drawing/2014/main" id="{6A0075D3-043A-B94D-9ADF-1DFEA36524B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23090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7"/>
          <p:cNvSpPr txBox="1"/>
          <p:nvPr/>
        </p:nvSpPr>
        <p:spPr>
          <a:xfrm>
            <a:off x="1006381" y="413667"/>
            <a:ext cx="9988062" cy="710800"/>
          </a:xfrm>
          <a:prstGeom prst="rect">
            <a:avLst/>
          </a:prstGeom>
          <a:noFill/>
          <a:ln>
            <a:noFill/>
          </a:ln>
        </p:spPr>
        <p:txBody>
          <a:bodyPr spcFirstLastPara="1" wrap="square" lIns="121900" tIns="121900" rIns="121900" bIns="121900" anchor="t" anchorCtr="0">
            <a:noAutofit/>
          </a:bodyPr>
          <a:lstStyle/>
          <a:p>
            <a:pPr algn="ctr"/>
            <a:r>
              <a:rPr lang="en-US" sz="4000" b="1" dirty="0">
                <a:solidFill>
                  <a:srgbClr val="2A5298"/>
                </a:solidFill>
                <a:latin typeface="Helvetica Neue"/>
                <a:ea typeface="Helvetica Neue"/>
                <a:cs typeface="Helvetica Neue"/>
                <a:sym typeface="Helvetica Neue"/>
              </a:rPr>
              <a:t>Survival Analysis Terminology</a:t>
            </a:r>
            <a:endParaRPr sz="4000" b="1" dirty="0">
              <a:solidFill>
                <a:srgbClr val="2A5298"/>
              </a:solidFill>
              <a:latin typeface="Helvetica Neue"/>
              <a:ea typeface="Helvetica Neue"/>
              <a:cs typeface="Helvetica Neue"/>
              <a:sym typeface="Helvetica Neue"/>
            </a:endParaRPr>
          </a:p>
        </p:txBody>
      </p:sp>
      <p:sp>
        <p:nvSpPr>
          <p:cNvPr id="16" name="TextBox 15">
            <a:extLst>
              <a:ext uri="{FF2B5EF4-FFF2-40B4-BE49-F238E27FC236}">
                <a16:creationId xmlns:a16="http://schemas.microsoft.com/office/drawing/2014/main" id="{149E191F-6520-244A-AE1C-8E8427E3A077}"/>
              </a:ext>
            </a:extLst>
          </p:cNvPr>
          <p:cNvSpPr txBox="1"/>
          <p:nvPr/>
        </p:nvSpPr>
        <p:spPr>
          <a:xfrm>
            <a:off x="348343" y="6487886"/>
            <a:ext cx="184731" cy="369332"/>
          </a:xfrm>
          <a:prstGeom prst="rect">
            <a:avLst/>
          </a:prstGeom>
          <a:noFill/>
        </p:spPr>
        <p:txBody>
          <a:bodyPr wrap="none" rtlCol="0">
            <a:spAutoFit/>
          </a:bodyPr>
          <a:lstStyle/>
          <a:p>
            <a:endParaRPr lang="en-US" dirty="0"/>
          </a:p>
        </p:txBody>
      </p:sp>
      <p:sp>
        <p:nvSpPr>
          <p:cNvPr id="30" name="Content Placeholder 29">
            <a:extLst>
              <a:ext uri="{FF2B5EF4-FFF2-40B4-BE49-F238E27FC236}">
                <a16:creationId xmlns:a16="http://schemas.microsoft.com/office/drawing/2014/main" id="{D325A6E1-C94C-3049-A923-9DF17151590B}"/>
              </a:ext>
            </a:extLst>
          </p:cNvPr>
          <p:cNvSpPr>
            <a:spLocks noGrp="1"/>
          </p:cNvSpPr>
          <p:nvPr>
            <p:ph sz="quarter" idx="17"/>
          </p:nvPr>
        </p:nvSpPr>
        <p:spPr>
          <a:xfrm>
            <a:off x="480280" y="2003166"/>
            <a:ext cx="5615720" cy="3753070"/>
          </a:xfrm>
        </p:spPr>
        <p:txBody>
          <a:bodyPr/>
          <a:lstStyle/>
          <a:p>
            <a:r>
              <a:rPr lang="en-US" b="1" dirty="0"/>
              <a:t>Event: The event/ experience of interest</a:t>
            </a:r>
          </a:p>
          <a:p>
            <a:endParaRPr lang="en-US" sz="3600" dirty="0"/>
          </a:p>
          <a:p>
            <a:pPr lvl="1"/>
            <a:r>
              <a:rPr lang="en-US" dirty="0"/>
              <a:t>Examples: </a:t>
            </a:r>
          </a:p>
          <a:p>
            <a:pPr lvl="2"/>
            <a:r>
              <a:rPr lang="en-US" dirty="0"/>
              <a:t>Cardiovascular death after some treatment intervention </a:t>
            </a:r>
          </a:p>
          <a:p>
            <a:pPr lvl="2"/>
            <a:r>
              <a:rPr lang="en-US" dirty="0"/>
              <a:t>Machine part failure</a:t>
            </a:r>
          </a:p>
          <a:p>
            <a:pPr lvl="2"/>
            <a:r>
              <a:rPr lang="en-US" dirty="0"/>
              <a:t>Cancelation of a subscription</a:t>
            </a:r>
          </a:p>
          <a:p>
            <a:pPr lvl="2"/>
            <a:r>
              <a:rPr lang="en-US" dirty="0"/>
              <a:t>Departure of an employee</a:t>
            </a:r>
          </a:p>
          <a:p>
            <a:pPr lvl="2"/>
            <a:endParaRPr lang="en-US" dirty="0"/>
          </a:p>
          <a:p>
            <a:endParaRPr lang="en-US" dirty="0"/>
          </a:p>
        </p:txBody>
      </p:sp>
      <p:sp>
        <p:nvSpPr>
          <p:cNvPr id="33" name="Content Placeholder 29">
            <a:extLst>
              <a:ext uri="{FF2B5EF4-FFF2-40B4-BE49-F238E27FC236}">
                <a16:creationId xmlns:a16="http://schemas.microsoft.com/office/drawing/2014/main" id="{8BEDD54F-F941-634F-95D4-CCA40142D638}"/>
              </a:ext>
            </a:extLst>
          </p:cNvPr>
          <p:cNvSpPr txBox="1">
            <a:spLocks/>
          </p:cNvSpPr>
          <p:nvPr/>
        </p:nvSpPr>
        <p:spPr>
          <a:xfrm>
            <a:off x="5742740" y="2003166"/>
            <a:ext cx="5883203" cy="3753070"/>
          </a:xfrm>
          <a:prstGeom prst="rect">
            <a:avLst/>
          </a:prstGeom>
        </p:spPr>
        <p:txBody>
          <a:bodyPr lIns="0" rIns="0"/>
          <a:lstStyle>
            <a:lvl1pPr marL="283464" indent="-283464" algn="l" defTabSz="914400" rtl="0" eaLnBrk="1" latinLnBrk="0" hangingPunct="1">
              <a:lnSpc>
                <a:spcPct val="100000"/>
              </a:lnSpc>
              <a:spcBef>
                <a:spcPts val="0"/>
              </a:spcBef>
              <a:spcAft>
                <a:spcPts val="1000"/>
              </a:spcAft>
              <a:buClr>
                <a:schemeClr val="accent1"/>
              </a:buClr>
              <a:buFont typeface="Arial"/>
              <a:buChar char="•"/>
              <a:defRPr sz="1800" kern="1200">
                <a:solidFill>
                  <a:schemeClr val="accent2"/>
                </a:solidFill>
                <a:latin typeface="+mn-lt"/>
                <a:ea typeface="+mn-ea"/>
                <a:cs typeface="+mn-cs"/>
              </a:defRPr>
            </a:lvl1pPr>
            <a:lvl2pPr marL="566928" indent="-283464" algn="l" defTabSz="914400" rtl="0" eaLnBrk="1" latinLnBrk="0" hangingPunct="1">
              <a:lnSpc>
                <a:spcPct val="100000"/>
              </a:lnSpc>
              <a:spcBef>
                <a:spcPts val="0"/>
              </a:spcBef>
              <a:spcAft>
                <a:spcPts val="1000"/>
              </a:spcAft>
              <a:buClr>
                <a:schemeClr val="accent1"/>
              </a:buClr>
              <a:buFont typeface="Arial" panose="020B0604020202020204" pitchFamily="34" charset="0"/>
              <a:buChar char="-"/>
              <a:defRPr sz="1800" kern="1200">
                <a:solidFill>
                  <a:schemeClr val="accent2"/>
                </a:solidFill>
                <a:latin typeface="+mn-lt"/>
                <a:ea typeface="+mn-ea"/>
                <a:cs typeface="+mn-cs"/>
              </a:defRPr>
            </a:lvl2pPr>
            <a:lvl3pPr marL="822960" indent="-283464" algn="l" defTabSz="914400" rtl="0" eaLnBrk="1" latinLnBrk="0" hangingPunct="1">
              <a:lnSpc>
                <a:spcPct val="100000"/>
              </a:lnSpc>
              <a:spcBef>
                <a:spcPts val="0"/>
              </a:spcBef>
              <a:spcAft>
                <a:spcPts val="1000"/>
              </a:spcAft>
              <a:buClr>
                <a:schemeClr val="accent1"/>
              </a:buClr>
              <a:buFont typeface="Arial"/>
              <a:buChar char="•"/>
              <a:defRPr sz="1800" kern="1200">
                <a:solidFill>
                  <a:schemeClr val="accent2"/>
                </a:solidFill>
                <a:latin typeface="+mn-lt"/>
                <a:ea typeface="+mn-ea"/>
                <a:cs typeface="+mn-cs"/>
              </a:defRPr>
            </a:lvl3pPr>
            <a:lvl4pPr marL="1097280" indent="-283464" algn="l" defTabSz="914400" rtl="0" eaLnBrk="1" latinLnBrk="0" hangingPunct="1">
              <a:lnSpc>
                <a:spcPct val="100000"/>
              </a:lnSpc>
              <a:spcBef>
                <a:spcPts val="0"/>
              </a:spcBef>
              <a:spcAft>
                <a:spcPts val="1000"/>
              </a:spcAft>
              <a:buClr>
                <a:schemeClr val="accent1"/>
              </a:buClr>
              <a:buFont typeface="Arial" panose="020B0604020202020204" pitchFamily="34" charset="0"/>
              <a:buChar char="-"/>
              <a:defRPr sz="1800" kern="1200">
                <a:solidFill>
                  <a:schemeClr val="accent2"/>
                </a:solidFill>
                <a:latin typeface="+mn-lt"/>
                <a:ea typeface="+mn-ea"/>
                <a:cs typeface="+mn-cs"/>
              </a:defRPr>
            </a:lvl4pPr>
            <a:lvl5pPr marL="1371600" indent="-283464" algn="l" defTabSz="914400" rtl="0" eaLnBrk="1" latinLnBrk="0" hangingPunct="1">
              <a:lnSpc>
                <a:spcPct val="100000"/>
              </a:lnSpc>
              <a:spcBef>
                <a:spcPts val="0"/>
              </a:spcBef>
              <a:spcAft>
                <a:spcPts val="1000"/>
              </a:spcAft>
              <a:buClr>
                <a:schemeClr val="accent1"/>
              </a:buClr>
              <a:buFont typeface="Arial"/>
              <a:buChar char="•"/>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Survival Time: The duration of time UNTIL the event of interest occurs</a:t>
            </a:r>
          </a:p>
          <a:p>
            <a:endParaRPr lang="en-US" dirty="0"/>
          </a:p>
          <a:p>
            <a:pPr lvl="1"/>
            <a:r>
              <a:rPr lang="en-US" dirty="0"/>
              <a:t>Examples:</a:t>
            </a:r>
          </a:p>
          <a:p>
            <a:pPr lvl="2"/>
            <a:r>
              <a:rPr lang="en-US" dirty="0"/>
              <a:t>Time until cardiovascular death after some treatment intervention</a:t>
            </a:r>
          </a:p>
          <a:p>
            <a:pPr lvl="2"/>
            <a:r>
              <a:rPr lang="en-US" dirty="0"/>
              <a:t>Time until a machine part fails</a:t>
            </a:r>
          </a:p>
          <a:p>
            <a:pPr lvl="2"/>
            <a:r>
              <a:rPr lang="en-US" dirty="0"/>
              <a:t>Time until a customer cancels subscription</a:t>
            </a:r>
          </a:p>
          <a:p>
            <a:pPr lvl="2"/>
            <a:r>
              <a:rPr lang="en-US" dirty="0"/>
              <a:t>Time until an employee leaves the company </a:t>
            </a:r>
          </a:p>
          <a:p>
            <a:pPr lvl="2"/>
            <a:endParaRPr lang="en-US" dirty="0"/>
          </a:p>
          <a:p>
            <a:endParaRPr lang="en-US" dirty="0"/>
          </a:p>
        </p:txBody>
      </p:sp>
      <p:pic>
        <p:nvPicPr>
          <p:cNvPr id="6" name="Picture 5">
            <a:extLst>
              <a:ext uri="{FF2B5EF4-FFF2-40B4-BE49-F238E27FC236}">
                <a16:creationId xmlns:a16="http://schemas.microsoft.com/office/drawing/2014/main" id="{F9AA1A58-CEFE-CE4D-8506-D14DF4D10943}"/>
              </a:ext>
            </a:extLst>
          </p:cNvPr>
          <p:cNvPicPr>
            <a:picLocks noChangeAspect="1"/>
          </p:cNvPicPr>
          <p:nvPr/>
        </p:nvPicPr>
        <p:blipFill>
          <a:blip r:embed="rId3"/>
          <a:stretch>
            <a:fillRect/>
          </a:stretch>
        </p:blipFill>
        <p:spPr>
          <a:xfrm>
            <a:off x="0" y="6175876"/>
            <a:ext cx="12192000" cy="694042"/>
          </a:xfrm>
          <a:prstGeom prst="rect">
            <a:avLst/>
          </a:prstGeom>
        </p:spPr>
      </p:pic>
    </p:spTree>
    <p:extLst>
      <p:ext uri="{BB962C8B-B14F-4D97-AF65-F5344CB8AC3E}">
        <p14:creationId xmlns:p14="http://schemas.microsoft.com/office/powerpoint/2010/main" val="996489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7"/>
          <p:cNvSpPr txBox="1"/>
          <p:nvPr/>
        </p:nvSpPr>
        <p:spPr>
          <a:xfrm>
            <a:off x="1006381" y="413667"/>
            <a:ext cx="9988062" cy="710800"/>
          </a:xfrm>
          <a:prstGeom prst="rect">
            <a:avLst/>
          </a:prstGeom>
          <a:noFill/>
          <a:ln>
            <a:noFill/>
          </a:ln>
        </p:spPr>
        <p:txBody>
          <a:bodyPr spcFirstLastPara="1" wrap="square" lIns="121900" tIns="121900" rIns="121900" bIns="121900" anchor="t" anchorCtr="0">
            <a:noAutofit/>
          </a:bodyPr>
          <a:lstStyle/>
          <a:p>
            <a:pPr algn="ctr"/>
            <a:r>
              <a:rPr lang="en-US" sz="4000" b="1" dirty="0">
                <a:solidFill>
                  <a:srgbClr val="2A5298"/>
                </a:solidFill>
                <a:latin typeface="Helvetica Neue"/>
                <a:ea typeface="Helvetica Neue"/>
                <a:cs typeface="Helvetica Neue"/>
                <a:sym typeface="Helvetica Neue"/>
              </a:rPr>
              <a:t>Survival Analysis Terminology</a:t>
            </a:r>
          </a:p>
        </p:txBody>
      </p:sp>
      <p:sp>
        <p:nvSpPr>
          <p:cNvPr id="16" name="TextBox 15">
            <a:extLst>
              <a:ext uri="{FF2B5EF4-FFF2-40B4-BE49-F238E27FC236}">
                <a16:creationId xmlns:a16="http://schemas.microsoft.com/office/drawing/2014/main" id="{149E191F-6520-244A-AE1C-8E8427E3A077}"/>
              </a:ext>
            </a:extLst>
          </p:cNvPr>
          <p:cNvSpPr txBox="1"/>
          <p:nvPr/>
        </p:nvSpPr>
        <p:spPr>
          <a:xfrm>
            <a:off x="348343" y="6487886"/>
            <a:ext cx="184731" cy="369332"/>
          </a:xfrm>
          <a:prstGeom prst="rect">
            <a:avLst/>
          </a:prstGeom>
          <a:noFill/>
        </p:spPr>
        <p:txBody>
          <a:bodyPr wrap="none" rtlCol="0">
            <a:spAutoFit/>
          </a:bodyPr>
          <a:lstStyle/>
          <a:p>
            <a:endParaRPr lang="en-US" dirty="0"/>
          </a:p>
        </p:txBody>
      </p:sp>
      <p:sp>
        <p:nvSpPr>
          <p:cNvPr id="30" name="Content Placeholder 29">
            <a:extLst>
              <a:ext uri="{FF2B5EF4-FFF2-40B4-BE49-F238E27FC236}">
                <a16:creationId xmlns:a16="http://schemas.microsoft.com/office/drawing/2014/main" id="{D325A6E1-C94C-3049-A923-9DF17151590B}"/>
              </a:ext>
            </a:extLst>
          </p:cNvPr>
          <p:cNvSpPr>
            <a:spLocks noGrp="1"/>
          </p:cNvSpPr>
          <p:nvPr>
            <p:ph sz="quarter" idx="17"/>
          </p:nvPr>
        </p:nvSpPr>
        <p:spPr>
          <a:xfrm>
            <a:off x="480280" y="2003166"/>
            <a:ext cx="5615720" cy="3753070"/>
          </a:xfrm>
        </p:spPr>
        <p:txBody>
          <a:bodyPr/>
          <a:lstStyle/>
          <a:p>
            <a:r>
              <a:rPr lang="en-US" b="1" dirty="0"/>
              <a:t>Censoring</a:t>
            </a:r>
          </a:p>
          <a:p>
            <a:pPr lvl="1"/>
            <a:r>
              <a:rPr lang="en-US" dirty="0"/>
              <a:t>Given that in many cases we are not able to observe the subjects (patients, customers, …) during their entire lifespan, the data in survival analysis is often “censored”. That is, for some subjects we may not know the exact time of treatment, for some of them we may not know the exact time of event, and for some subjects we may know neither. In survival analysis, we learn how to deal with situations like these.</a:t>
            </a:r>
            <a:endParaRPr lang="en-US" b="1" dirty="0"/>
          </a:p>
          <a:p>
            <a:pPr lvl="2"/>
            <a:endParaRPr lang="en-US" dirty="0"/>
          </a:p>
          <a:p>
            <a:endParaRPr lang="en-US" dirty="0"/>
          </a:p>
        </p:txBody>
      </p:sp>
      <p:sp>
        <p:nvSpPr>
          <p:cNvPr id="9" name="Content Placeholder 29">
            <a:extLst>
              <a:ext uri="{FF2B5EF4-FFF2-40B4-BE49-F238E27FC236}">
                <a16:creationId xmlns:a16="http://schemas.microsoft.com/office/drawing/2014/main" id="{8013FBFB-BAAC-E743-B3C8-99437262D650}"/>
              </a:ext>
            </a:extLst>
          </p:cNvPr>
          <p:cNvSpPr txBox="1">
            <a:spLocks/>
          </p:cNvSpPr>
          <p:nvPr/>
        </p:nvSpPr>
        <p:spPr>
          <a:xfrm>
            <a:off x="6096000" y="2394856"/>
            <a:ext cx="5615720" cy="3361379"/>
          </a:xfrm>
          <a:prstGeom prst="rect">
            <a:avLst/>
          </a:prstGeom>
        </p:spPr>
        <p:txBody>
          <a:bodyPr lIns="0" rIns="0"/>
          <a:lstStyle>
            <a:lvl1pPr marL="283464" indent="-283464" algn="l" defTabSz="914400" rtl="0" eaLnBrk="1" latinLnBrk="0" hangingPunct="1">
              <a:lnSpc>
                <a:spcPct val="100000"/>
              </a:lnSpc>
              <a:spcBef>
                <a:spcPts val="0"/>
              </a:spcBef>
              <a:spcAft>
                <a:spcPts val="1000"/>
              </a:spcAft>
              <a:buClr>
                <a:schemeClr val="accent1"/>
              </a:buClr>
              <a:buFont typeface="Arial"/>
              <a:buChar char="•"/>
              <a:defRPr sz="1800" kern="1200">
                <a:solidFill>
                  <a:schemeClr val="accent2"/>
                </a:solidFill>
                <a:latin typeface="+mn-lt"/>
                <a:ea typeface="+mn-ea"/>
                <a:cs typeface="+mn-cs"/>
              </a:defRPr>
            </a:lvl1pPr>
            <a:lvl2pPr marL="566928" indent="-283464" algn="l" defTabSz="914400" rtl="0" eaLnBrk="1" latinLnBrk="0" hangingPunct="1">
              <a:lnSpc>
                <a:spcPct val="100000"/>
              </a:lnSpc>
              <a:spcBef>
                <a:spcPts val="0"/>
              </a:spcBef>
              <a:spcAft>
                <a:spcPts val="1000"/>
              </a:spcAft>
              <a:buClr>
                <a:schemeClr val="accent1"/>
              </a:buClr>
              <a:buFont typeface="Arial" panose="020B0604020202020204" pitchFamily="34" charset="0"/>
              <a:buChar char="-"/>
              <a:defRPr sz="1800" kern="1200">
                <a:solidFill>
                  <a:schemeClr val="accent2"/>
                </a:solidFill>
                <a:latin typeface="+mn-lt"/>
                <a:ea typeface="+mn-ea"/>
                <a:cs typeface="+mn-cs"/>
              </a:defRPr>
            </a:lvl2pPr>
            <a:lvl3pPr marL="822960" indent="-283464" algn="l" defTabSz="914400" rtl="0" eaLnBrk="1" latinLnBrk="0" hangingPunct="1">
              <a:lnSpc>
                <a:spcPct val="100000"/>
              </a:lnSpc>
              <a:spcBef>
                <a:spcPts val="0"/>
              </a:spcBef>
              <a:spcAft>
                <a:spcPts val="1000"/>
              </a:spcAft>
              <a:buClr>
                <a:schemeClr val="accent1"/>
              </a:buClr>
              <a:buFont typeface="Arial"/>
              <a:buChar char="•"/>
              <a:defRPr sz="1800" kern="1200">
                <a:solidFill>
                  <a:schemeClr val="accent2"/>
                </a:solidFill>
                <a:latin typeface="+mn-lt"/>
                <a:ea typeface="+mn-ea"/>
                <a:cs typeface="+mn-cs"/>
              </a:defRPr>
            </a:lvl3pPr>
            <a:lvl4pPr marL="1097280" indent="-283464" algn="l" defTabSz="914400" rtl="0" eaLnBrk="1" latinLnBrk="0" hangingPunct="1">
              <a:lnSpc>
                <a:spcPct val="100000"/>
              </a:lnSpc>
              <a:spcBef>
                <a:spcPts val="0"/>
              </a:spcBef>
              <a:spcAft>
                <a:spcPts val="1000"/>
              </a:spcAft>
              <a:buClr>
                <a:schemeClr val="accent1"/>
              </a:buClr>
              <a:buFont typeface="Arial" panose="020B0604020202020204" pitchFamily="34" charset="0"/>
              <a:buChar char="-"/>
              <a:defRPr sz="1800" kern="1200">
                <a:solidFill>
                  <a:schemeClr val="accent2"/>
                </a:solidFill>
                <a:latin typeface="+mn-lt"/>
                <a:ea typeface="+mn-ea"/>
                <a:cs typeface="+mn-cs"/>
              </a:defRPr>
            </a:lvl4pPr>
            <a:lvl5pPr marL="1371600" indent="-283464" algn="l" defTabSz="914400" rtl="0" eaLnBrk="1" latinLnBrk="0" hangingPunct="1">
              <a:lnSpc>
                <a:spcPct val="100000"/>
              </a:lnSpc>
              <a:spcBef>
                <a:spcPts val="0"/>
              </a:spcBef>
              <a:spcAft>
                <a:spcPts val="1000"/>
              </a:spcAft>
              <a:buClr>
                <a:schemeClr val="accent1"/>
              </a:buClr>
              <a:buFont typeface="Arial"/>
              <a:buChar char="•"/>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r>
              <a:rPr lang="en-US" i="1" dirty="0"/>
              <a:t>Fixed type I censoring</a:t>
            </a:r>
            <a:r>
              <a:rPr lang="en-US" dirty="0"/>
              <a:t> occurs when a study is designed to end after C years of follow-up. In this case, everyone who does not have an event observed during the course of the study is censored at C years.</a:t>
            </a:r>
          </a:p>
          <a:p>
            <a:pPr lvl="0"/>
            <a:r>
              <a:rPr lang="en-US" dirty="0"/>
              <a:t>In </a:t>
            </a:r>
            <a:r>
              <a:rPr lang="en-US" i="1" dirty="0"/>
              <a:t>random type I censoring</a:t>
            </a:r>
            <a:r>
              <a:rPr lang="en-US" dirty="0"/>
              <a:t>, the study is designed to end after C years, but censored subjects do not all have the same censoring time. This is the main type of right-censoring we will be concerned with.</a:t>
            </a:r>
          </a:p>
          <a:p>
            <a:pPr lvl="0"/>
            <a:r>
              <a:rPr lang="en-US" dirty="0"/>
              <a:t>In </a:t>
            </a:r>
            <a:r>
              <a:rPr lang="en-US" i="1" dirty="0"/>
              <a:t>type II censoring</a:t>
            </a:r>
            <a:r>
              <a:rPr lang="en-US" dirty="0"/>
              <a:t>, a study ends when there is a pre-specified number of events.</a:t>
            </a:r>
          </a:p>
        </p:txBody>
      </p:sp>
      <p:pic>
        <p:nvPicPr>
          <p:cNvPr id="6" name="Picture 5">
            <a:extLst>
              <a:ext uri="{FF2B5EF4-FFF2-40B4-BE49-F238E27FC236}">
                <a16:creationId xmlns:a16="http://schemas.microsoft.com/office/drawing/2014/main" id="{1380ABFC-7D03-8E46-AA48-16EDE616ACFD}"/>
              </a:ext>
            </a:extLst>
          </p:cNvPr>
          <p:cNvPicPr>
            <a:picLocks noChangeAspect="1"/>
          </p:cNvPicPr>
          <p:nvPr/>
        </p:nvPicPr>
        <p:blipFill>
          <a:blip r:embed="rId3"/>
          <a:stretch>
            <a:fillRect/>
          </a:stretch>
        </p:blipFill>
        <p:spPr>
          <a:xfrm>
            <a:off x="0" y="6175876"/>
            <a:ext cx="12192000" cy="694042"/>
          </a:xfrm>
          <a:prstGeom prst="rect">
            <a:avLst/>
          </a:prstGeom>
        </p:spPr>
      </p:pic>
    </p:spTree>
    <p:extLst>
      <p:ext uri="{BB962C8B-B14F-4D97-AF65-F5344CB8AC3E}">
        <p14:creationId xmlns:p14="http://schemas.microsoft.com/office/powerpoint/2010/main" val="1136248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7"/>
          <p:cNvSpPr txBox="1"/>
          <p:nvPr/>
        </p:nvSpPr>
        <p:spPr>
          <a:xfrm>
            <a:off x="1006381" y="413667"/>
            <a:ext cx="9988062" cy="710800"/>
          </a:xfrm>
          <a:prstGeom prst="rect">
            <a:avLst/>
          </a:prstGeom>
          <a:noFill/>
          <a:ln>
            <a:noFill/>
          </a:ln>
        </p:spPr>
        <p:txBody>
          <a:bodyPr spcFirstLastPara="1" wrap="square" lIns="121900" tIns="121900" rIns="121900" bIns="121900" anchor="t" anchorCtr="0">
            <a:noAutofit/>
          </a:bodyPr>
          <a:lstStyle/>
          <a:p>
            <a:pPr algn="ctr"/>
            <a:r>
              <a:rPr lang="en-US" sz="4000" b="1" dirty="0">
                <a:solidFill>
                  <a:srgbClr val="2A5298"/>
                </a:solidFill>
                <a:latin typeface="Helvetica Neue"/>
                <a:ea typeface="Helvetica Neue"/>
                <a:cs typeface="Helvetica Neue"/>
                <a:sym typeface="Helvetica Neue"/>
              </a:rPr>
              <a:t>Survival Analysis Terminology</a:t>
            </a:r>
          </a:p>
        </p:txBody>
      </p:sp>
      <p:pic>
        <p:nvPicPr>
          <p:cNvPr id="5" name="Picture 2">
            <a:extLst>
              <a:ext uri="{FF2B5EF4-FFF2-40B4-BE49-F238E27FC236}">
                <a16:creationId xmlns:a16="http://schemas.microsoft.com/office/drawing/2014/main" id="{1FB42FD9-9DCF-F44A-AD28-2ED732731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2471" y="1326347"/>
            <a:ext cx="6859502" cy="51446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24D20FA-9856-C940-B086-FFBA7E1CAE4A}"/>
              </a:ext>
            </a:extLst>
          </p:cNvPr>
          <p:cNvPicPr>
            <a:picLocks noChangeAspect="1"/>
          </p:cNvPicPr>
          <p:nvPr/>
        </p:nvPicPr>
        <p:blipFill>
          <a:blip r:embed="rId4"/>
          <a:stretch>
            <a:fillRect/>
          </a:stretch>
        </p:blipFill>
        <p:spPr>
          <a:xfrm>
            <a:off x="0" y="6175876"/>
            <a:ext cx="12192000" cy="694042"/>
          </a:xfrm>
          <a:prstGeom prst="rect">
            <a:avLst/>
          </a:prstGeom>
        </p:spPr>
      </p:pic>
    </p:spTree>
    <p:extLst>
      <p:ext uri="{BB962C8B-B14F-4D97-AF65-F5344CB8AC3E}">
        <p14:creationId xmlns:p14="http://schemas.microsoft.com/office/powerpoint/2010/main" val="2635362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7"/>
          <p:cNvSpPr txBox="1"/>
          <p:nvPr/>
        </p:nvSpPr>
        <p:spPr>
          <a:xfrm>
            <a:off x="1006381" y="413667"/>
            <a:ext cx="9988062" cy="710800"/>
          </a:xfrm>
          <a:prstGeom prst="rect">
            <a:avLst/>
          </a:prstGeom>
          <a:noFill/>
          <a:ln>
            <a:noFill/>
          </a:ln>
        </p:spPr>
        <p:txBody>
          <a:bodyPr spcFirstLastPara="1" wrap="square" lIns="121900" tIns="121900" rIns="121900" bIns="121900" anchor="t" anchorCtr="0">
            <a:noAutofit/>
          </a:bodyPr>
          <a:lstStyle/>
          <a:p>
            <a:pPr algn="ctr"/>
            <a:r>
              <a:rPr lang="en-US" sz="4000" b="1" dirty="0">
                <a:solidFill>
                  <a:srgbClr val="2A5298"/>
                </a:solidFill>
                <a:latin typeface="Helvetica Neue"/>
                <a:ea typeface="Helvetica Neue"/>
                <a:cs typeface="Helvetica Neue"/>
                <a:sym typeface="Helvetica Neue"/>
              </a:rPr>
              <a:t>Quiz</a:t>
            </a:r>
          </a:p>
        </p:txBody>
      </p:sp>
      <p:sp>
        <p:nvSpPr>
          <p:cNvPr id="16" name="TextBox 15">
            <a:extLst>
              <a:ext uri="{FF2B5EF4-FFF2-40B4-BE49-F238E27FC236}">
                <a16:creationId xmlns:a16="http://schemas.microsoft.com/office/drawing/2014/main" id="{149E191F-6520-244A-AE1C-8E8427E3A077}"/>
              </a:ext>
            </a:extLst>
          </p:cNvPr>
          <p:cNvSpPr txBox="1"/>
          <p:nvPr/>
        </p:nvSpPr>
        <p:spPr>
          <a:xfrm>
            <a:off x="348343" y="6487886"/>
            <a:ext cx="184731" cy="369332"/>
          </a:xfrm>
          <a:prstGeom prst="rect">
            <a:avLst/>
          </a:prstGeom>
          <a:noFill/>
        </p:spPr>
        <p:txBody>
          <a:bodyPr wrap="none" rtlCol="0">
            <a:spAutoFit/>
          </a:bodyPr>
          <a:lstStyle/>
          <a:p>
            <a:endParaRPr lang="en-US" dirty="0"/>
          </a:p>
        </p:txBody>
      </p:sp>
      <p:sp>
        <p:nvSpPr>
          <p:cNvPr id="30" name="Content Placeholder 29">
            <a:extLst>
              <a:ext uri="{FF2B5EF4-FFF2-40B4-BE49-F238E27FC236}">
                <a16:creationId xmlns:a16="http://schemas.microsoft.com/office/drawing/2014/main" id="{D325A6E1-C94C-3049-A923-9DF17151590B}"/>
              </a:ext>
            </a:extLst>
          </p:cNvPr>
          <p:cNvSpPr>
            <a:spLocks noGrp="1"/>
          </p:cNvSpPr>
          <p:nvPr>
            <p:ph sz="quarter" idx="17"/>
          </p:nvPr>
        </p:nvSpPr>
        <p:spPr>
          <a:xfrm>
            <a:off x="480279" y="2003166"/>
            <a:ext cx="11363377" cy="3753070"/>
          </a:xfrm>
        </p:spPr>
        <p:txBody>
          <a:bodyPr/>
          <a:lstStyle/>
          <a:p>
            <a:r>
              <a:rPr lang="en-US" b="1" dirty="0"/>
              <a:t>If none of the data points were censored, could we use linear regression instead of survival analysis?</a:t>
            </a:r>
            <a:endParaRPr lang="en-US" dirty="0"/>
          </a:p>
          <a:p>
            <a:endParaRPr lang="en-US" dirty="0"/>
          </a:p>
        </p:txBody>
      </p:sp>
      <p:sp>
        <p:nvSpPr>
          <p:cNvPr id="7" name="TextBox 6">
            <a:extLst>
              <a:ext uri="{FF2B5EF4-FFF2-40B4-BE49-F238E27FC236}">
                <a16:creationId xmlns:a16="http://schemas.microsoft.com/office/drawing/2014/main" id="{19682717-85C0-B24C-9498-76B9245ADF49}"/>
              </a:ext>
            </a:extLst>
          </p:cNvPr>
          <p:cNvSpPr txBox="1"/>
          <p:nvPr/>
        </p:nvSpPr>
        <p:spPr>
          <a:xfrm>
            <a:off x="718457" y="3097296"/>
            <a:ext cx="10993264" cy="2031325"/>
          </a:xfrm>
          <a:prstGeom prst="rect">
            <a:avLst/>
          </a:prstGeom>
          <a:noFill/>
        </p:spPr>
        <p:txBody>
          <a:bodyPr wrap="square">
            <a:spAutoFit/>
          </a:bodyPr>
          <a:lstStyle/>
          <a:p>
            <a:pPr algn="l">
              <a:buFont typeface="Arial" panose="020B0604020202020204" pitchFamily="34" charset="0"/>
              <a:buChar char="•"/>
            </a:pPr>
            <a:r>
              <a:rPr lang="en-US" b="0" i="0" u="none" strike="noStrike" dirty="0">
                <a:solidFill>
                  <a:srgbClr val="333333"/>
                </a:solidFill>
                <a:effectLst/>
                <a:latin typeface="Helvetica Neue" panose="02000503000000020004" pitchFamily="2" charset="0"/>
              </a:rPr>
              <a:t> Time to event is restricted to be positive and has a skewed distribution.</a:t>
            </a:r>
          </a:p>
          <a:p>
            <a:pPr algn="l">
              <a:buFont typeface="Arial" panose="020B0604020202020204" pitchFamily="34" charset="0"/>
              <a:buChar char="•"/>
            </a:pPr>
            <a:endParaRPr lang="en-US" b="0" i="0" u="none" strike="noStrike" dirty="0">
              <a:solidFill>
                <a:srgbClr val="333333"/>
              </a:solidFill>
              <a:effectLst/>
              <a:latin typeface="Helvetica Neue" panose="02000503000000020004" pitchFamily="2" charset="0"/>
            </a:endParaRPr>
          </a:p>
          <a:p>
            <a:pPr algn="l">
              <a:buFont typeface="Arial" panose="020B0604020202020204" pitchFamily="34" charset="0"/>
              <a:buChar char="•"/>
            </a:pPr>
            <a:r>
              <a:rPr lang="en-US" b="0" i="0" u="none" strike="noStrike" dirty="0">
                <a:solidFill>
                  <a:srgbClr val="333333"/>
                </a:solidFill>
                <a:effectLst/>
                <a:latin typeface="Helvetica Neue" panose="02000503000000020004" pitchFamily="2" charset="0"/>
              </a:rPr>
              <a:t> The probability of surviving past a certain point in time may be of more interest than the expected time of event.</a:t>
            </a:r>
          </a:p>
          <a:p>
            <a:pPr algn="l">
              <a:buFont typeface="Arial" panose="020B0604020202020204" pitchFamily="34" charset="0"/>
              <a:buChar char="•"/>
            </a:pPr>
            <a:endParaRPr lang="en-US" b="0" i="0" u="none" strike="noStrike" dirty="0">
              <a:solidFill>
                <a:srgbClr val="333333"/>
              </a:solidFill>
              <a:effectLst/>
              <a:latin typeface="Helvetica Neue" panose="02000503000000020004" pitchFamily="2" charset="0"/>
            </a:endParaRPr>
          </a:p>
          <a:p>
            <a:pPr algn="l">
              <a:buFont typeface="Arial" panose="020B0604020202020204" pitchFamily="34" charset="0"/>
              <a:buChar char="•"/>
            </a:pPr>
            <a:r>
              <a:rPr lang="en-US" b="0" i="0" u="none" strike="noStrike" dirty="0">
                <a:solidFill>
                  <a:srgbClr val="333333"/>
                </a:solidFill>
                <a:effectLst/>
                <a:latin typeface="Helvetica Neue" panose="02000503000000020004" pitchFamily="2" charset="0"/>
              </a:rPr>
              <a:t> The hazard function, used for regression in survival analysis, can lend more insight into the failure mechanism than linear regression.</a:t>
            </a:r>
          </a:p>
        </p:txBody>
      </p:sp>
      <p:pic>
        <p:nvPicPr>
          <p:cNvPr id="8" name="Picture 7">
            <a:extLst>
              <a:ext uri="{FF2B5EF4-FFF2-40B4-BE49-F238E27FC236}">
                <a16:creationId xmlns:a16="http://schemas.microsoft.com/office/drawing/2014/main" id="{537D5276-1995-EF4E-A26F-6E162B36ACCA}"/>
              </a:ext>
            </a:extLst>
          </p:cNvPr>
          <p:cNvPicPr>
            <a:picLocks noChangeAspect="1"/>
          </p:cNvPicPr>
          <p:nvPr/>
        </p:nvPicPr>
        <p:blipFill>
          <a:blip r:embed="rId3"/>
          <a:stretch>
            <a:fillRect/>
          </a:stretch>
        </p:blipFill>
        <p:spPr>
          <a:xfrm>
            <a:off x="0" y="6175876"/>
            <a:ext cx="12192000" cy="694042"/>
          </a:xfrm>
          <a:prstGeom prst="rect">
            <a:avLst/>
          </a:prstGeom>
        </p:spPr>
      </p:pic>
    </p:spTree>
    <p:extLst>
      <p:ext uri="{BB962C8B-B14F-4D97-AF65-F5344CB8AC3E}">
        <p14:creationId xmlns:p14="http://schemas.microsoft.com/office/powerpoint/2010/main" val="79863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7"/>
          <p:cNvSpPr txBox="1"/>
          <p:nvPr/>
        </p:nvSpPr>
        <p:spPr>
          <a:xfrm>
            <a:off x="1006381" y="413667"/>
            <a:ext cx="9988062" cy="710800"/>
          </a:xfrm>
          <a:prstGeom prst="rect">
            <a:avLst/>
          </a:prstGeom>
          <a:noFill/>
          <a:ln>
            <a:noFill/>
          </a:ln>
        </p:spPr>
        <p:txBody>
          <a:bodyPr spcFirstLastPara="1" wrap="square" lIns="121900" tIns="121900" rIns="121900" bIns="121900" anchor="t" anchorCtr="0">
            <a:noAutofit/>
          </a:bodyPr>
          <a:lstStyle/>
          <a:p>
            <a:pPr algn="ctr"/>
            <a:r>
              <a:rPr lang="en-US" sz="4000" b="1" dirty="0">
                <a:solidFill>
                  <a:srgbClr val="2A5298"/>
                </a:solidFill>
                <a:latin typeface="Helvetica Neue"/>
                <a:ea typeface="Helvetica Neue"/>
                <a:cs typeface="Helvetica Neue"/>
                <a:sym typeface="Helvetica Neue"/>
              </a:rPr>
              <a:t>Survival Data</a:t>
            </a:r>
          </a:p>
        </p:txBody>
      </p:sp>
      <p:sp>
        <p:nvSpPr>
          <p:cNvPr id="16" name="TextBox 15">
            <a:extLst>
              <a:ext uri="{FF2B5EF4-FFF2-40B4-BE49-F238E27FC236}">
                <a16:creationId xmlns:a16="http://schemas.microsoft.com/office/drawing/2014/main" id="{149E191F-6520-244A-AE1C-8E8427E3A077}"/>
              </a:ext>
            </a:extLst>
          </p:cNvPr>
          <p:cNvSpPr txBox="1"/>
          <p:nvPr/>
        </p:nvSpPr>
        <p:spPr>
          <a:xfrm>
            <a:off x="348343" y="6487886"/>
            <a:ext cx="184731" cy="369332"/>
          </a:xfrm>
          <a:prstGeom prst="rect">
            <a:avLst/>
          </a:prstGeom>
          <a:noFill/>
        </p:spPr>
        <p:txBody>
          <a:bodyPr wrap="none" rtlCol="0">
            <a:spAutoFit/>
          </a:bodyPr>
          <a:lstStyle/>
          <a:p>
            <a:endParaRPr lang="en-US" dirty="0"/>
          </a:p>
        </p:txBody>
      </p:sp>
      <p:sp>
        <p:nvSpPr>
          <p:cNvPr id="30" name="Content Placeholder 29">
            <a:extLst>
              <a:ext uri="{FF2B5EF4-FFF2-40B4-BE49-F238E27FC236}">
                <a16:creationId xmlns:a16="http://schemas.microsoft.com/office/drawing/2014/main" id="{D325A6E1-C94C-3049-A923-9DF17151590B}"/>
              </a:ext>
            </a:extLst>
          </p:cNvPr>
          <p:cNvSpPr>
            <a:spLocks noGrp="1"/>
          </p:cNvSpPr>
          <p:nvPr>
            <p:ph sz="quarter" idx="17"/>
          </p:nvPr>
        </p:nvSpPr>
        <p:spPr>
          <a:xfrm>
            <a:off x="480280" y="2003166"/>
            <a:ext cx="5615720" cy="3753070"/>
          </a:xfrm>
        </p:spPr>
        <p:txBody>
          <a:bodyPr/>
          <a:lstStyle/>
          <a:p>
            <a:r>
              <a:rPr lang="en-US" dirty="0"/>
              <a:t>1- The survival time of each subject, or the time at which the observation for the subject is censored.</a:t>
            </a:r>
          </a:p>
          <a:p>
            <a:r>
              <a:rPr lang="en-US" dirty="0"/>
              <a:t>2- Whether the subject’s survival time is censored.</a:t>
            </a:r>
          </a:p>
          <a:p>
            <a:r>
              <a:rPr lang="en-US" dirty="0"/>
              <a:t>3- In most interesting analyses, the values of one or more explanatory variables (covariates) thought to influence survival time. The values of (some) covariates may vary with time.</a:t>
            </a:r>
          </a:p>
        </p:txBody>
      </p:sp>
      <p:pic>
        <p:nvPicPr>
          <p:cNvPr id="3" name="Picture 2" descr="Table&#10;&#10;Description automatically generated">
            <a:extLst>
              <a:ext uri="{FF2B5EF4-FFF2-40B4-BE49-F238E27FC236}">
                <a16:creationId xmlns:a16="http://schemas.microsoft.com/office/drawing/2014/main" id="{A0DB58D3-F554-224D-A10E-376B83B1912A}"/>
              </a:ext>
            </a:extLst>
          </p:cNvPr>
          <p:cNvPicPr>
            <a:picLocks noChangeAspect="1"/>
          </p:cNvPicPr>
          <p:nvPr/>
        </p:nvPicPr>
        <p:blipFill>
          <a:blip r:embed="rId3"/>
          <a:stretch>
            <a:fillRect/>
          </a:stretch>
        </p:blipFill>
        <p:spPr>
          <a:xfrm>
            <a:off x="2209800" y="4400550"/>
            <a:ext cx="7061200" cy="1917700"/>
          </a:xfrm>
          <a:prstGeom prst="rect">
            <a:avLst/>
          </a:prstGeom>
        </p:spPr>
      </p:pic>
      <p:pic>
        <p:nvPicPr>
          <p:cNvPr id="7" name="Picture 6" descr="A picture containing application&#10;&#10;Description automatically generated">
            <a:extLst>
              <a:ext uri="{FF2B5EF4-FFF2-40B4-BE49-F238E27FC236}">
                <a16:creationId xmlns:a16="http://schemas.microsoft.com/office/drawing/2014/main" id="{70260F72-CA4F-2348-B394-401C3607BAF6}"/>
              </a:ext>
            </a:extLst>
          </p:cNvPr>
          <p:cNvPicPr>
            <a:picLocks noChangeAspect="1"/>
          </p:cNvPicPr>
          <p:nvPr/>
        </p:nvPicPr>
        <p:blipFill>
          <a:blip r:embed="rId4"/>
          <a:stretch>
            <a:fillRect/>
          </a:stretch>
        </p:blipFill>
        <p:spPr>
          <a:xfrm>
            <a:off x="9232900" y="4400550"/>
            <a:ext cx="1498600" cy="1828800"/>
          </a:xfrm>
          <a:prstGeom prst="rect">
            <a:avLst/>
          </a:prstGeom>
        </p:spPr>
      </p:pic>
      <p:pic>
        <p:nvPicPr>
          <p:cNvPr id="12" name="Picture 11">
            <a:extLst>
              <a:ext uri="{FF2B5EF4-FFF2-40B4-BE49-F238E27FC236}">
                <a16:creationId xmlns:a16="http://schemas.microsoft.com/office/drawing/2014/main" id="{9D383052-D718-E94E-BAAF-D54E2CE71DA3}"/>
              </a:ext>
            </a:extLst>
          </p:cNvPr>
          <p:cNvPicPr>
            <a:picLocks noChangeAspect="1"/>
          </p:cNvPicPr>
          <p:nvPr/>
        </p:nvPicPr>
        <p:blipFill>
          <a:blip r:embed="rId5"/>
          <a:stretch>
            <a:fillRect/>
          </a:stretch>
        </p:blipFill>
        <p:spPr>
          <a:xfrm>
            <a:off x="0" y="6213976"/>
            <a:ext cx="12192000" cy="694042"/>
          </a:xfrm>
          <a:prstGeom prst="rect">
            <a:avLst/>
          </a:prstGeom>
        </p:spPr>
      </p:pic>
    </p:spTree>
    <p:extLst>
      <p:ext uri="{BB962C8B-B14F-4D97-AF65-F5344CB8AC3E}">
        <p14:creationId xmlns:p14="http://schemas.microsoft.com/office/powerpoint/2010/main" val="985960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7"/>
          <p:cNvSpPr txBox="1"/>
          <p:nvPr/>
        </p:nvSpPr>
        <p:spPr>
          <a:xfrm>
            <a:off x="1006381" y="413667"/>
            <a:ext cx="9988062" cy="710800"/>
          </a:xfrm>
          <a:prstGeom prst="rect">
            <a:avLst/>
          </a:prstGeom>
          <a:noFill/>
          <a:ln>
            <a:noFill/>
          </a:ln>
        </p:spPr>
        <p:txBody>
          <a:bodyPr spcFirstLastPara="1" wrap="square" lIns="121900" tIns="121900" rIns="121900" bIns="121900" anchor="t" anchorCtr="0">
            <a:noAutofit/>
          </a:bodyPr>
          <a:lstStyle/>
          <a:p>
            <a:pPr algn="ctr"/>
            <a:r>
              <a:rPr lang="en-US" sz="4000" b="1" dirty="0">
                <a:solidFill>
                  <a:srgbClr val="2A5298"/>
                </a:solidFill>
                <a:latin typeface="Helvetica Neue"/>
                <a:ea typeface="Helvetica Neue"/>
                <a:cs typeface="Helvetica Neue"/>
                <a:sym typeface="Helvetica Neue"/>
              </a:rPr>
              <a:t>Survival Function</a:t>
            </a:r>
          </a:p>
        </p:txBody>
      </p:sp>
      <p:sp>
        <p:nvSpPr>
          <p:cNvPr id="16" name="TextBox 15">
            <a:extLst>
              <a:ext uri="{FF2B5EF4-FFF2-40B4-BE49-F238E27FC236}">
                <a16:creationId xmlns:a16="http://schemas.microsoft.com/office/drawing/2014/main" id="{149E191F-6520-244A-AE1C-8E8427E3A077}"/>
              </a:ext>
            </a:extLst>
          </p:cNvPr>
          <p:cNvSpPr txBox="1"/>
          <p:nvPr/>
        </p:nvSpPr>
        <p:spPr>
          <a:xfrm>
            <a:off x="348343" y="6487886"/>
            <a:ext cx="184731" cy="369332"/>
          </a:xfrm>
          <a:prstGeom prst="rect">
            <a:avLst/>
          </a:prstGeom>
          <a:noFill/>
        </p:spPr>
        <p:txBody>
          <a:bodyPr wrap="none" rtlCol="0">
            <a:spAutoFit/>
          </a:bodyPr>
          <a:lstStyle/>
          <a:p>
            <a:endParaRPr lang="en-US" dirty="0"/>
          </a:p>
        </p:txBody>
      </p:sp>
      <p:pic>
        <p:nvPicPr>
          <p:cNvPr id="4" name="Picture 3" descr="Graphical user interface&#10;&#10;Description automatically generated with medium confidence">
            <a:extLst>
              <a:ext uri="{FF2B5EF4-FFF2-40B4-BE49-F238E27FC236}">
                <a16:creationId xmlns:a16="http://schemas.microsoft.com/office/drawing/2014/main" id="{1133CAAF-5A41-9347-8E1C-CFFFD206CA68}"/>
              </a:ext>
            </a:extLst>
          </p:cNvPr>
          <p:cNvPicPr>
            <a:picLocks noChangeAspect="1"/>
          </p:cNvPicPr>
          <p:nvPr/>
        </p:nvPicPr>
        <p:blipFill>
          <a:blip r:embed="rId3"/>
          <a:stretch>
            <a:fillRect/>
          </a:stretch>
        </p:blipFill>
        <p:spPr>
          <a:xfrm>
            <a:off x="2171362" y="1587500"/>
            <a:ext cx="7658100" cy="1651000"/>
          </a:xfrm>
          <a:prstGeom prst="rect">
            <a:avLst/>
          </a:prstGeom>
        </p:spPr>
      </p:pic>
      <p:pic>
        <p:nvPicPr>
          <p:cNvPr id="9" name="Picture 8" descr="Text&#10;&#10;Description automatically generated">
            <a:extLst>
              <a:ext uri="{FF2B5EF4-FFF2-40B4-BE49-F238E27FC236}">
                <a16:creationId xmlns:a16="http://schemas.microsoft.com/office/drawing/2014/main" id="{6BA19129-7AED-4B4A-9AE8-6B8F703DD6A8}"/>
              </a:ext>
            </a:extLst>
          </p:cNvPr>
          <p:cNvPicPr>
            <a:picLocks noChangeAspect="1"/>
          </p:cNvPicPr>
          <p:nvPr/>
        </p:nvPicPr>
        <p:blipFill>
          <a:blip r:embed="rId4"/>
          <a:stretch>
            <a:fillRect/>
          </a:stretch>
        </p:blipFill>
        <p:spPr>
          <a:xfrm>
            <a:off x="95250" y="3745951"/>
            <a:ext cx="7886700" cy="2006600"/>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B85B6604-5EA0-2A4A-B3E4-3D13F966A8BD}"/>
              </a:ext>
            </a:extLst>
          </p:cNvPr>
          <p:cNvPicPr>
            <a:picLocks noChangeAspect="1"/>
          </p:cNvPicPr>
          <p:nvPr/>
        </p:nvPicPr>
        <p:blipFill>
          <a:blip r:embed="rId5"/>
          <a:stretch>
            <a:fillRect/>
          </a:stretch>
        </p:blipFill>
        <p:spPr>
          <a:xfrm>
            <a:off x="7721938" y="3060699"/>
            <a:ext cx="4283777" cy="3205833"/>
          </a:xfrm>
          <a:prstGeom prst="rect">
            <a:avLst/>
          </a:prstGeom>
        </p:spPr>
      </p:pic>
      <p:pic>
        <p:nvPicPr>
          <p:cNvPr id="14" name="Picture 13">
            <a:extLst>
              <a:ext uri="{FF2B5EF4-FFF2-40B4-BE49-F238E27FC236}">
                <a16:creationId xmlns:a16="http://schemas.microsoft.com/office/drawing/2014/main" id="{1CC3F3B7-858A-C04E-B533-7752E328C983}"/>
              </a:ext>
            </a:extLst>
          </p:cNvPr>
          <p:cNvPicPr>
            <a:picLocks noChangeAspect="1"/>
          </p:cNvPicPr>
          <p:nvPr/>
        </p:nvPicPr>
        <p:blipFill>
          <a:blip r:embed="rId6"/>
          <a:stretch>
            <a:fillRect/>
          </a:stretch>
        </p:blipFill>
        <p:spPr>
          <a:xfrm>
            <a:off x="0" y="6163176"/>
            <a:ext cx="12192000" cy="694042"/>
          </a:xfrm>
          <a:prstGeom prst="rect">
            <a:avLst/>
          </a:prstGeom>
        </p:spPr>
      </p:pic>
    </p:spTree>
    <p:extLst>
      <p:ext uri="{BB962C8B-B14F-4D97-AF65-F5344CB8AC3E}">
        <p14:creationId xmlns:p14="http://schemas.microsoft.com/office/powerpoint/2010/main" val="4052966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endParaRPr lang="en-US"/>
          </a:p>
        </p:txBody>
      </p:sp>
      <p:sp>
        <p:nvSpPr>
          <p:cNvPr id="4" name="Title 3"/>
          <p:cNvSpPr>
            <a:spLocks noGrp="1"/>
          </p:cNvSpPr>
          <p:nvPr>
            <p:ph type="title"/>
          </p:nvPr>
        </p:nvSpPr>
        <p:spPr>
          <a:xfrm>
            <a:off x="765297" y="-790975"/>
            <a:ext cx="11254520" cy="2975910"/>
          </a:xfrm>
        </p:spPr>
        <p:txBody>
          <a:bodyPr/>
          <a:lstStyle/>
          <a:p>
            <a:pPr algn="ctr"/>
            <a:r>
              <a:rPr lang="en-US" sz="49600" dirty="0"/>
              <a:t>?</a:t>
            </a:r>
          </a:p>
        </p:txBody>
      </p:sp>
      <p:sp>
        <p:nvSpPr>
          <p:cNvPr id="2" name="Rectangle 1"/>
          <p:cNvSpPr/>
          <p:nvPr/>
        </p:nvSpPr>
        <p:spPr>
          <a:xfrm>
            <a:off x="5934418" y="3182780"/>
            <a:ext cx="261610" cy="461665"/>
          </a:xfrm>
          <a:prstGeom prst="rect">
            <a:avLst/>
          </a:prstGeom>
        </p:spPr>
        <p:txBody>
          <a:bodyPr wrap="none">
            <a:spAutoFit/>
          </a:bodyPr>
          <a:lstStyle/>
          <a:p>
            <a:r>
              <a:rPr lang="en-US" sz="2400" dirty="0">
                <a:solidFill>
                  <a:srgbClr val="000000"/>
                </a:solidFill>
                <a:latin typeface="Times New Roman" panose="02020603050405020304" pitchFamily="18" charset="0"/>
              </a:rPr>
              <a:t> </a:t>
            </a:r>
            <a:endParaRPr lang="en-US" sz="2400" dirty="0"/>
          </a:p>
        </p:txBody>
      </p:sp>
      <p:sp>
        <p:nvSpPr>
          <p:cNvPr id="8" name="Picture Placeholder 7">
            <a:extLst>
              <a:ext uri="{FF2B5EF4-FFF2-40B4-BE49-F238E27FC236}">
                <a16:creationId xmlns:a16="http://schemas.microsoft.com/office/drawing/2014/main" id="{A21999D1-D1ED-6348-A3C9-FB832A824D3E}"/>
              </a:ext>
            </a:extLst>
          </p:cNvPr>
          <p:cNvSpPr>
            <a:spLocks noGrp="1"/>
          </p:cNvSpPr>
          <p:nvPr>
            <p:ph type="pic" sz="quarter" idx="13"/>
          </p:nvPr>
        </p:nvSpPr>
        <p:spPr/>
      </p:sp>
    </p:spTree>
    <p:extLst>
      <p:ext uri="{BB962C8B-B14F-4D97-AF65-F5344CB8AC3E}">
        <p14:creationId xmlns:p14="http://schemas.microsoft.com/office/powerpoint/2010/main" val="2750887316"/>
      </p:ext>
    </p:extLst>
  </p:cSld>
  <p:clrMapOvr>
    <a:masterClrMapping/>
  </p:clrMapOvr>
</p:sld>
</file>

<file path=ppt/theme/theme1.xml><?xml version="1.0" encoding="utf-8"?>
<a:theme xmlns:a="http://schemas.openxmlformats.org/drawingml/2006/main" name="Office Theme">
  <a:themeElements>
    <a:clrScheme name="University of Virginia Darden">
      <a:dk1>
        <a:sysClr val="windowText" lastClr="000000"/>
      </a:dk1>
      <a:lt1>
        <a:sysClr val="window" lastClr="FFFFFF"/>
      </a:lt1>
      <a:dk2>
        <a:srgbClr val="7030A0"/>
      </a:dk2>
      <a:lt2>
        <a:srgbClr val="E7E6E6"/>
      </a:lt2>
      <a:accent1>
        <a:srgbClr val="F47321"/>
      </a:accent1>
      <a:accent2>
        <a:srgbClr val="0C255B"/>
      </a:accent2>
      <a:accent3>
        <a:srgbClr val="007681"/>
      </a:accent3>
      <a:accent4>
        <a:srgbClr val="F6BB00"/>
      </a:accent4>
      <a:accent5>
        <a:srgbClr val="71A100"/>
      </a:accent5>
      <a:accent6>
        <a:srgbClr val="757070"/>
      </a:accent6>
      <a:hlink>
        <a:srgbClr val="0C255B"/>
      </a:hlink>
      <a:folHlink>
        <a:srgbClr val="0C255B"/>
      </a:folHlink>
    </a:clrScheme>
    <a:fontScheme name="Custom 24">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7732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4ED765FD1E64459EFDB74BD872E9B9" ma:contentTypeVersion="0" ma:contentTypeDescription="Create a new document." ma:contentTypeScope="" ma:versionID="8966badd06260152c03fd5ce9b342e48">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2F0E90C-C5E1-49AE-99E4-4C4A55D7CF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707FC55-3A1C-47B7-94D7-C8DF5F00F4B5}">
  <ds:schemaRefs>
    <ds:schemaRef ds:uri="http://schemas.microsoft.com/sharepoint/v3/contenttype/forms"/>
  </ds:schemaRefs>
</ds:datastoreItem>
</file>

<file path=customXml/itemProps3.xml><?xml version="1.0" encoding="utf-8"?>
<ds:datastoreItem xmlns:ds="http://schemas.openxmlformats.org/officeDocument/2006/customXml" ds:itemID="{1DD5C916-E3FB-455E-B0AB-D4D4FE888595}">
  <ds:schemaRefs>
    <ds:schemaRef ds:uri="http://purl.org/dc/elements/1.1/"/>
    <ds:schemaRef ds:uri="http://purl.org/dc/dcmitype/"/>
    <ds:schemaRef ds:uri="http://schemas.openxmlformats.org/package/2006/metadata/core-properties"/>
    <ds:schemaRef ds:uri="http://schemas.microsoft.com/office/infopath/2007/PartnerControls"/>
    <ds:schemaRef ds:uri="http://schemas.microsoft.com/office/2006/documentManagement/types"/>
    <ds:schemaRef ds:uri="http://www.w3.org/XML/1998/namespace"/>
    <ds:schemaRef ds:uri="http://purl.org/dc/term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15462</TotalTime>
  <Words>425</Words>
  <Application>Microsoft Macintosh PowerPoint</Application>
  <PresentationFormat>Widescreen</PresentationFormat>
  <Paragraphs>37</Paragraphs>
  <Slides>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Helvetica Neue</vt:lpstr>
      <vt:lpstr>Times New Roman</vt:lpstr>
      <vt:lpstr>Office Theme</vt:lpstr>
      <vt:lpstr>Survival Analysis: An Overview</vt:lpstr>
      <vt:lpstr>PowerPoint Presentation</vt:lpstr>
      <vt:lpstr>PowerPoint Presentation</vt:lpstr>
      <vt:lpstr>PowerPoint Presentation</vt:lpstr>
      <vt:lpstr>PowerPoint Presentation</vt:lpstr>
      <vt:lpstr>PowerPoint Presentation</vt:lpstr>
      <vt:lpstr>PowerPoint Presentation</vt:lpstr>
      <vt:lpst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Devos</dc:creator>
  <cp:lastModifiedBy>Mousavi, Reza (rm6uz)</cp:lastModifiedBy>
  <cp:revision>582</cp:revision>
  <dcterms:created xsi:type="dcterms:W3CDTF">2017-08-11T12:48:20Z</dcterms:created>
  <dcterms:modified xsi:type="dcterms:W3CDTF">2021-11-10T03:05:02Z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0x010100EF4ED765FD1E64459EFDB74BD872E9B9</vt:lpwstr>
  </property>
</Properties>
</file>